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4"/>
  </p:sldMasterIdLst>
  <p:notesMasterIdLst>
    <p:notesMasterId r:id="rId69"/>
  </p:notesMasterIdLst>
  <p:sldIdLst>
    <p:sldId id="256" r:id="rId5"/>
    <p:sldId id="258" r:id="rId6"/>
    <p:sldId id="325" r:id="rId7"/>
    <p:sldId id="324" r:id="rId8"/>
    <p:sldId id="261" r:id="rId9"/>
    <p:sldId id="310" r:id="rId10"/>
    <p:sldId id="314" r:id="rId11"/>
    <p:sldId id="315" r:id="rId12"/>
    <p:sldId id="309" r:id="rId13"/>
    <p:sldId id="316" r:id="rId14"/>
    <p:sldId id="317" r:id="rId15"/>
    <p:sldId id="318" r:id="rId16"/>
    <p:sldId id="308" r:id="rId17"/>
    <p:sldId id="357" r:id="rId18"/>
    <p:sldId id="356" r:id="rId19"/>
    <p:sldId id="358" r:id="rId20"/>
    <p:sldId id="327" r:id="rId21"/>
    <p:sldId id="265" r:id="rId22"/>
    <p:sldId id="347" r:id="rId23"/>
    <p:sldId id="363" r:id="rId24"/>
    <p:sldId id="361" r:id="rId25"/>
    <p:sldId id="362" r:id="rId26"/>
    <p:sldId id="328" r:id="rId27"/>
    <p:sldId id="329" r:id="rId28"/>
    <p:sldId id="332" r:id="rId29"/>
    <p:sldId id="333" r:id="rId30"/>
    <p:sldId id="336" r:id="rId31"/>
    <p:sldId id="334" r:id="rId32"/>
    <p:sldId id="335" r:id="rId33"/>
    <p:sldId id="323" r:id="rId34"/>
    <p:sldId id="321" r:id="rId35"/>
    <p:sldId id="364" r:id="rId36"/>
    <p:sldId id="368" r:id="rId37"/>
    <p:sldId id="330" r:id="rId38"/>
    <p:sldId id="365" r:id="rId39"/>
    <p:sldId id="331" r:id="rId40"/>
    <p:sldId id="366" r:id="rId41"/>
    <p:sldId id="326" r:id="rId42"/>
    <p:sldId id="337" r:id="rId43"/>
    <p:sldId id="338" r:id="rId44"/>
    <p:sldId id="342" r:id="rId45"/>
    <p:sldId id="371" r:id="rId46"/>
    <p:sldId id="370" r:id="rId47"/>
    <p:sldId id="372" r:id="rId48"/>
    <p:sldId id="373" r:id="rId49"/>
    <p:sldId id="374" r:id="rId50"/>
    <p:sldId id="346" r:id="rId51"/>
    <p:sldId id="343" r:id="rId52"/>
    <p:sldId id="344" r:id="rId53"/>
    <p:sldId id="345" r:id="rId54"/>
    <p:sldId id="350" r:id="rId55"/>
    <p:sldId id="340" r:id="rId56"/>
    <p:sldId id="341" r:id="rId57"/>
    <p:sldId id="355" r:id="rId58"/>
    <p:sldId id="359" r:id="rId59"/>
    <p:sldId id="351" r:id="rId60"/>
    <p:sldId id="349" r:id="rId61"/>
    <p:sldId id="369" r:id="rId62"/>
    <p:sldId id="375" r:id="rId63"/>
    <p:sldId id="376" r:id="rId64"/>
    <p:sldId id="378" r:id="rId65"/>
    <p:sldId id="380" r:id="rId66"/>
    <p:sldId id="379" r:id="rId67"/>
    <p:sldId id="319" r:id="rId68"/>
  </p:sldIdLst>
  <p:sldSz cx="9144000" cy="5143500" type="screen16x9"/>
  <p:notesSz cx="6858000" cy="9144000"/>
  <p:embeddedFontLst>
    <p:embeddedFont>
      <p:font typeface="Aldrich" panose="020B0604020202020204" charset="0"/>
      <p:regular r:id="rId70"/>
    </p:embeddedFont>
    <p:embeddedFont>
      <p:font typeface="Bai Jamjuree" panose="020B0604020202020204" charset="-34"/>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CD846F-1C2D-C896-9511-EF8F0460864D}" v="977" dt="2022-07-16T15:34:47.727"/>
    <p1510:client id="{262A6D38-C2CC-6C1D-8833-E8BF6A3AB14E}" v="94" dt="2022-07-16T15:59:08.214"/>
    <p1510:client id="{2DE2B7F0-7658-A3AA-D22C-FEB0F244C6C6}" v="2" dt="2022-07-16T16:26:15.565"/>
    <p1510:client id="{802AC995-73FA-56A4-9A61-235F700BAEDA}" v="1" dt="2022-07-16T15:08:50.335"/>
    <p1510:client id="{C4D804E8-2075-F8CB-77AA-6EC343485DEE}" v="5" dt="2022-07-16T16:31:29.244"/>
    <p1510:client id="{EA732491-B95F-8D56-A2C8-D44B667A7B4E}" v="89" dt="2022-07-16T16:26:58.910"/>
  </p1510:revLst>
</p1510:revInfo>
</file>

<file path=ppt/tableStyles.xml><?xml version="1.0" encoding="utf-8"?>
<a:tblStyleLst xmlns:a="http://schemas.openxmlformats.org/drawingml/2006/main" def="{C3983292-3F94-4046-92EC-1E8DC107BEDA}">
  <a:tblStyle styleId="{C3983292-3F94-4046-92EC-1E8DC107BED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4660"/>
  </p:normalViewPr>
  <p:slideViewPr>
    <p:cSldViewPr snapToGrid="0">
      <p:cViewPr varScale="1">
        <p:scale>
          <a:sx n="97" d="100"/>
          <a:sy n="97" d="100"/>
        </p:scale>
        <p:origin x="714"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font" Target="fonts/font5.fntdata"/><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1.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4.fntdata"/><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font" Target="fonts/font2.fntdata"/><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7"/>
        <p:cNvGrpSpPr/>
        <p:nvPr/>
      </p:nvGrpSpPr>
      <p:grpSpPr>
        <a:xfrm>
          <a:off x="0" y="0"/>
          <a:ext cx="0" cy="0"/>
          <a:chOff x="0" y="0"/>
          <a:chExt cx="0" cy="0"/>
        </a:xfrm>
      </p:grpSpPr>
      <p:sp>
        <p:nvSpPr>
          <p:cNvPr id="1728" name="Google Shape;17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9" name="Google Shape;17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1"/>
        <p:cNvGrpSpPr/>
        <p:nvPr/>
      </p:nvGrpSpPr>
      <p:grpSpPr>
        <a:xfrm>
          <a:off x="0" y="0"/>
          <a:ext cx="0" cy="0"/>
          <a:chOff x="0" y="0"/>
          <a:chExt cx="0" cy="0"/>
        </a:xfrm>
      </p:grpSpPr>
      <p:sp>
        <p:nvSpPr>
          <p:cNvPr id="1922" name="Google Shape;1922;g12948bcd1fb_0_22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3" name="Google Shape;1923;g12948bcd1fb_0_22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0151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127f379f98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127f379f98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Google Shape;1805;g127f379f98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6" name="Google Shape;1806;g127f379f98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12948bcd1fb_0_22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12948bcd1fb_0_22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5375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1"/>
        <p:cNvGrpSpPr/>
        <p:nvPr/>
      </p:nvGrpSpPr>
      <p:grpSpPr>
        <a:xfrm>
          <a:off x="0" y="0"/>
          <a:ext cx="0" cy="0"/>
          <a:chOff x="0" y="0"/>
          <a:chExt cx="0" cy="0"/>
        </a:xfrm>
      </p:grpSpPr>
      <p:sp>
        <p:nvSpPr>
          <p:cNvPr id="1922" name="Google Shape;1922;g12948bcd1fb_0_22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3" name="Google Shape;1923;g12948bcd1fb_0_22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166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1"/>
        <p:cNvGrpSpPr/>
        <p:nvPr/>
      </p:nvGrpSpPr>
      <p:grpSpPr>
        <a:xfrm>
          <a:off x="0" y="0"/>
          <a:ext cx="0" cy="0"/>
          <a:chOff x="0" y="0"/>
          <a:chExt cx="0" cy="0"/>
        </a:xfrm>
      </p:grpSpPr>
      <p:sp>
        <p:nvSpPr>
          <p:cNvPr id="1922" name="Google Shape;1922;g12948bcd1fb_0_22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3" name="Google Shape;1923;g12948bcd1fb_0_22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133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1"/>
        <p:cNvGrpSpPr/>
        <p:nvPr/>
      </p:nvGrpSpPr>
      <p:grpSpPr>
        <a:xfrm>
          <a:off x="0" y="0"/>
          <a:ext cx="0" cy="0"/>
          <a:chOff x="0" y="0"/>
          <a:chExt cx="0" cy="0"/>
        </a:xfrm>
      </p:grpSpPr>
      <p:sp>
        <p:nvSpPr>
          <p:cNvPr id="1922" name="Google Shape;1922;g12948bcd1fb_0_22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3" name="Google Shape;1923;g12948bcd1fb_0_22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1013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1"/>
        <p:cNvGrpSpPr/>
        <p:nvPr/>
      </p:nvGrpSpPr>
      <p:grpSpPr>
        <a:xfrm>
          <a:off x="0" y="0"/>
          <a:ext cx="0" cy="0"/>
          <a:chOff x="0" y="0"/>
          <a:chExt cx="0" cy="0"/>
        </a:xfrm>
      </p:grpSpPr>
      <p:sp>
        <p:nvSpPr>
          <p:cNvPr id="1922" name="Google Shape;1922;g12948bcd1fb_0_22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3" name="Google Shape;1923;g12948bcd1fb_0_22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8969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1"/>
        <p:cNvGrpSpPr/>
        <p:nvPr/>
      </p:nvGrpSpPr>
      <p:grpSpPr>
        <a:xfrm>
          <a:off x="0" y="0"/>
          <a:ext cx="0" cy="0"/>
          <a:chOff x="0" y="0"/>
          <a:chExt cx="0" cy="0"/>
        </a:xfrm>
      </p:grpSpPr>
      <p:sp>
        <p:nvSpPr>
          <p:cNvPr id="1922" name="Google Shape;1922;g12948bcd1fb_0_22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3" name="Google Shape;1923;g12948bcd1fb_0_22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10" name="Google Shape;10;p2"/>
          <p:cNvSpPr txBox="1">
            <a:spLocks noGrp="1"/>
          </p:cNvSpPr>
          <p:nvPr>
            <p:ph type="ctrTitle"/>
          </p:nvPr>
        </p:nvSpPr>
        <p:spPr>
          <a:xfrm>
            <a:off x="1248375" y="1541473"/>
            <a:ext cx="6647100" cy="1695900"/>
          </a:xfrm>
          <a:prstGeom prst="rect">
            <a:avLst/>
          </a:prstGeom>
        </p:spPr>
        <p:txBody>
          <a:bodyPr spcFirstLastPara="1" wrap="square" lIns="91425" tIns="0" rIns="91425" bIns="91425" anchor="t" anchorCtr="0">
            <a:noAutofit/>
          </a:bodyPr>
          <a:lstStyle>
            <a:lvl1pPr lvl="0" algn="ctr">
              <a:lnSpc>
                <a:spcPct val="90000"/>
              </a:lnSpc>
              <a:spcBef>
                <a:spcPts val="0"/>
              </a:spcBef>
              <a:spcAft>
                <a:spcPts val="0"/>
              </a:spcAft>
              <a:buSzPts val="5200"/>
              <a:buNone/>
              <a:defRPr sz="6000">
                <a:latin typeface="Aldrich"/>
                <a:ea typeface="Aldrich"/>
                <a:cs typeface="Aldrich"/>
                <a:sym typeface="Aldrich"/>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248525" y="3290708"/>
            <a:ext cx="6647100" cy="378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700">
                <a:solidFill>
                  <a:schemeClr val="lt1"/>
                </a:solidFill>
                <a:latin typeface="Bai Jamjuree"/>
                <a:ea typeface="Bai Jamjuree"/>
                <a:cs typeface="Bai Jamjuree"/>
                <a:sym typeface="Bai Jamjure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2" name="Google Shape;12;p2"/>
          <p:cNvPicPr preferRelativeResize="0"/>
          <p:nvPr/>
        </p:nvPicPr>
        <p:blipFill>
          <a:blip r:embed="rId3">
            <a:alphaModFix/>
          </a:blip>
          <a:stretch>
            <a:fillRect/>
          </a:stretch>
        </p:blipFill>
        <p:spPr>
          <a:xfrm>
            <a:off x="-467701" y="3755650"/>
            <a:ext cx="9353213" cy="2681250"/>
          </a:xfrm>
          <a:prstGeom prst="rect">
            <a:avLst/>
          </a:prstGeom>
          <a:noFill/>
          <a:ln>
            <a:noFill/>
          </a:ln>
        </p:spPr>
      </p:pic>
      <p:grpSp>
        <p:nvGrpSpPr>
          <p:cNvPr id="13" name="Google Shape;13;p2"/>
          <p:cNvGrpSpPr/>
          <p:nvPr/>
        </p:nvGrpSpPr>
        <p:grpSpPr>
          <a:xfrm>
            <a:off x="391864" y="3545270"/>
            <a:ext cx="289170" cy="284718"/>
            <a:chOff x="426000" y="3302025"/>
            <a:chExt cx="220875" cy="217475"/>
          </a:xfrm>
        </p:grpSpPr>
        <p:sp>
          <p:nvSpPr>
            <p:cNvPr id="14" name="Google Shape;14;p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357713" y="905775"/>
            <a:ext cx="357454" cy="956304"/>
            <a:chOff x="357713" y="600975"/>
            <a:chExt cx="357454" cy="956304"/>
          </a:xfrm>
        </p:grpSpPr>
        <p:sp>
          <p:nvSpPr>
            <p:cNvPr id="17" name="Google Shape;17;p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5258308" y="722871"/>
            <a:ext cx="793256" cy="182899"/>
            <a:chOff x="2685575" y="2835950"/>
            <a:chExt cx="433000" cy="99825"/>
          </a:xfrm>
        </p:grpSpPr>
        <p:sp>
          <p:nvSpPr>
            <p:cNvPr id="22" name="Google Shape;22;p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1409864" y="-1010428"/>
            <a:ext cx="2019176" cy="2019176"/>
            <a:chOff x="1943325" y="-220375"/>
            <a:chExt cx="1298672" cy="1298672"/>
          </a:xfrm>
        </p:grpSpPr>
        <p:sp>
          <p:nvSpPr>
            <p:cNvPr id="27" name="Google Shape;27;p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8366565" y="3429220"/>
            <a:ext cx="1965289" cy="517060"/>
            <a:chOff x="3539975" y="3523525"/>
            <a:chExt cx="745925" cy="196250"/>
          </a:xfrm>
        </p:grpSpPr>
        <p:sp>
          <p:nvSpPr>
            <p:cNvPr id="76" name="Google Shape;76;p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2"/>
          <p:cNvSpPr/>
          <p:nvPr/>
        </p:nvSpPr>
        <p:spPr>
          <a:xfrm>
            <a:off x="7796285" y="275812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rgbClr val="FFFFFF"/>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 name="Google Shape;93;p2"/>
          <p:cNvPicPr preferRelativeResize="0"/>
          <p:nvPr/>
        </p:nvPicPr>
        <p:blipFill>
          <a:blip r:embed="rId4">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5"/>
        <p:cNvGrpSpPr/>
        <p:nvPr/>
      </p:nvGrpSpPr>
      <p:grpSpPr>
        <a:xfrm>
          <a:off x="0" y="0"/>
          <a:ext cx="0" cy="0"/>
          <a:chOff x="0" y="0"/>
          <a:chExt cx="0" cy="0"/>
        </a:xfrm>
      </p:grpSpPr>
      <p:pic>
        <p:nvPicPr>
          <p:cNvPr id="526" name="Google Shape;526;p11"/>
          <p:cNvPicPr preferRelativeResize="0"/>
          <p:nvPr/>
        </p:nvPicPr>
        <p:blipFill rotWithShape="1">
          <a:blip r:embed="rId2">
            <a:alphaModFix amt="60000"/>
          </a:blip>
          <a:srcRect l="39" r="29"/>
          <a:stretch/>
        </p:blipFill>
        <p:spPr>
          <a:xfrm>
            <a:off x="0" y="1"/>
            <a:ext cx="9144002" cy="5143499"/>
          </a:xfrm>
          <a:prstGeom prst="rect">
            <a:avLst/>
          </a:prstGeom>
          <a:noFill/>
          <a:ln>
            <a:noFill/>
          </a:ln>
        </p:spPr>
      </p:pic>
      <p:sp>
        <p:nvSpPr>
          <p:cNvPr id="527" name="Google Shape;527;p11"/>
          <p:cNvSpPr txBox="1">
            <a:spLocks noGrp="1"/>
          </p:cNvSpPr>
          <p:nvPr>
            <p:ph type="title" hasCustomPrompt="1"/>
          </p:nvPr>
        </p:nvSpPr>
        <p:spPr>
          <a:xfrm>
            <a:off x="1189500" y="1573088"/>
            <a:ext cx="6765000" cy="1191600"/>
          </a:xfrm>
          <a:prstGeom prst="rect">
            <a:avLst/>
          </a:prstGeom>
        </p:spPr>
        <p:txBody>
          <a:bodyPr spcFirstLastPara="1" wrap="square" lIns="91425" tIns="0" rIns="91425" bIns="91425" anchor="t" anchorCtr="0">
            <a:noAutofit/>
          </a:bodyPr>
          <a:lstStyle>
            <a:lvl1pPr lvl="0" algn="ctr">
              <a:spcBef>
                <a:spcPts val="0"/>
              </a:spcBef>
              <a:spcAft>
                <a:spcPts val="0"/>
              </a:spcAft>
              <a:buSzPts val="12000"/>
              <a:buNone/>
              <a:defRPr sz="7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8" name="Google Shape;528;p11"/>
          <p:cNvSpPr txBox="1">
            <a:spLocks noGrp="1"/>
          </p:cNvSpPr>
          <p:nvPr>
            <p:ph type="subTitle" idx="1"/>
          </p:nvPr>
        </p:nvSpPr>
        <p:spPr>
          <a:xfrm>
            <a:off x="1189500" y="3008635"/>
            <a:ext cx="6765000" cy="348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29" name="Google Shape;529;p11"/>
          <p:cNvPicPr preferRelativeResize="0"/>
          <p:nvPr/>
        </p:nvPicPr>
        <p:blipFill>
          <a:blip r:embed="rId3">
            <a:alphaModFix/>
          </a:blip>
          <a:stretch>
            <a:fillRect/>
          </a:stretch>
        </p:blipFill>
        <p:spPr>
          <a:xfrm flipH="1">
            <a:off x="241816" y="3790725"/>
            <a:ext cx="9353213" cy="2681250"/>
          </a:xfrm>
          <a:prstGeom prst="rect">
            <a:avLst/>
          </a:prstGeom>
          <a:noFill/>
          <a:ln>
            <a:noFill/>
          </a:ln>
        </p:spPr>
      </p:pic>
      <p:grpSp>
        <p:nvGrpSpPr>
          <p:cNvPr id="530" name="Google Shape;530;p11"/>
          <p:cNvGrpSpPr/>
          <p:nvPr/>
        </p:nvGrpSpPr>
        <p:grpSpPr>
          <a:xfrm flipH="1">
            <a:off x="8446294" y="3580345"/>
            <a:ext cx="289170" cy="284718"/>
            <a:chOff x="426000" y="3302025"/>
            <a:chExt cx="220875" cy="217475"/>
          </a:xfrm>
        </p:grpSpPr>
        <p:sp>
          <p:nvSpPr>
            <p:cNvPr id="531" name="Google Shape;531;p1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33;p11"/>
          <p:cNvGrpSpPr/>
          <p:nvPr/>
        </p:nvGrpSpPr>
        <p:grpSpPr>
          <a:xfrm flipH="1">
            <a:off x="8412161" y="940850"/>
            <a:ext cx="357454" cy="956304"/>
            <a:chOff x="357713" y="600975"/>
            <a:chExt cx="357454" cy="956304"/>
          </a:xfrm>
        </p:grpSpPr>
        <p:sp>
          <p:nvSpPr>
            <p:cNvPr id="534" name="Google Shape;534;p1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11"/>
          <p:cNvGrpSpPr/>
          <p:nvPr/>
        </p:nvGrpSpPr>
        <p:grpSpPr>
          <a:xfrm flipH="1">
            <a:off x="-1204526" y="3464295"/>
            <a:ext cx="1965289" cy="517060"/>
            <a:chOff x="3539975" y="3523525"/>
            <a:chExt cx="745925" cy="196250"/>
          </a:xfrm>
        </p:grpSpPr>
        <p:sp>
          <p:nvSpPr>
            <p:cNvPr id="539" name="Google Shape;539;p1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11"/>
          <p:cNvSpPr/>
          <p:nvPr/>
        </p:nvSpPr>
        <p:spPr>
          <a:xfrm flipH="1">
            <a:off x="505591" y="27932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rgbClr val="FFFFFF"/>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57"/>
        <p:cNvGrpSpPr/>
        <p:nvPr/>
      </p:nvGrpSpPr>
      <p:grpSpPr>
        <a:xfrm>
          <a:off x="0" y="0"/>
          <a:ext cx="0" cy="0"/>
          <a:chOff x="0" y="0"/>
          <a:chExt cx="0" cy="0"/>
        </a:xfrm>
      </p:grpSpPr>
      <p:pic>
        <p:nvPicPr>
          <p:cNvPr id="558" name="Google Shape;558;p13"/>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559" name="Google Shape;559;p13"/>
          <p:cNvSpPr txBox="1">
            <a:spLocks noGrp="1"/>
          </p:cNvSpPr>
          <p:nvPr>
            <p:ph type="title" hasCustomPrompt="1"/>
          </p:nvPr>
        </p:nvSpPr>
        <p:spPr>
          <a:xfrm>
            <a:off x="817925" y="1535078"/>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0" name="Google Shape;560;p13"/>
          <p:cNvSpPr txBox="1">
            <a:spLocks noGrp="1"/>
          </p:cNvSpPr>
          <p:nvPr>
            <p:ph type="subTitle" idx="1"/>
          </p:nvPr>
        </p:nvSpPr>
        <p:spPr>
          <a:xfrm>
            <a:off x="1639675" y="1483450"/>
            <a:ext cx="2887200" cy="354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1" name="Google Shape;561;p13"/>
          <p:cNvSpPr txBox="1">
            <a:spLocks noGrp="1"/>
          </p:cNvSpPr>
          <p:nvPr>
            <p:ph type="subTitle" idx="2"/>
          </p:nvPr>
        </p:nvSpPr>
        <p:spPr>
          <a:xfrm>
            <a:off x="1639675" y="183804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2" name="Google Shape;562;p13"/>
          <p:cNvSpPr txBox="1">
            <a:spLocks noGrp="1"/>
          </p:cNvSpPr>
          <p:nvPr>
            <p:ph type="title" idx="3" hasCustomPrompt="1"/>
          </p:nvPr>
        </p:nvSpPr>
        <p:spPr>
          <a:xfrm>
            <a:off x="817925" y="254729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3" name="Google Shape;563;p13"/>
          <p:cNvSpPr txBox="1">
            <a:spLocks noGrp="1"/>
          </p:cNvSpPr>
          <p:nvPr>
            <p:ph type="subTitle" idx="4"/>
          </p:nvPr>
        </p:nvSpPr>
        <p:spPr>
          <a:xfrm>
            <a:off x="1639675" y="2497425"/>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4" name="Google Shape;564;p13"/>
          <p:cNvSpPr txBox="1">
            <a:spLocks noGrp="1"/>
          </p:cNvSpPr>
          <p:nvPr>
            <p:ph type="subTitle" idx="5"/>
          </p:nvPr>
        </p:nvSpPr>
        <p:spPr>
          <a:xfrm>
            <a:off x="1639675" y="2852015"/>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5" name="Google Shape;565;p13"/>
          <p:cNvSpPr txBox="1">
            <a:spLocks noGrp="1"/>
          </p:cNvSpPr>
          <p:nvPr>
            <p:ph type="title" idx="6" hasCustomPrompt="1"/>
          </p:nvPr>
        </p:nvSpPr>
        <p:spPr>
          <a:xfrm>
            <a:off x="817925" y="355951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6" name="Google Shape;566;p13"/>
          <p:cNvSpPr txBox="1">
            <a:spLocks noGrp="1"/>
          </p:cNvSpPr>
          <p:nvPr>
            <p:ph type="subTitle" idx="7"/>
          </p:nvPr>
        </p:nvSpPr>
        <p:spPr>
          <a:xfrm>
            <a:off x="1639675" y="351140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7" name="Google Shape;567;p13"/>
          <p:cNvSpPr txBox="1">
            <a:spLocks noGrp="1"/>
          </p:cNvSpPr>
          <p:nvPr>
            <p:ph type="subTitle" idx="8"/>
          </p:nvPr>
        </p:nvSpPr>
        <p:spPr>
          <a:xfrm>
            <a:off x="1639675" y="386599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8" name="Google Shape;568;p13"/>
          <p:cNvSpPr txBox="1">
            <a:spLocks noGrp="1"/>
          </p:cNvSpPr>
          <p:nvPr>
            <p:ph type="title" idx="9" hasCustomPrompt="1"/>
          </p:nvPr>
        </p:nvSpPr>
        <p:spPr>
          <a:xfrm>
            <a:off x="4707713" y="1535078"/>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9" name="Google Shape;569;p13"/>
          <p:cNvSpPr txBox="1">
            <a:spLocks noGrp="1"/>
          </p:cNvSpPr>
          <p:nvPr>
            <p:ph type="subTitle" idx="13"/>
          </p:nvPr>
        </p:nvSpPr>
        <p:spPr>
          <a:xfrm>
            <a:off x="5529413" y="148345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0" name="Google Shape;570;p13"/>
          <p:cNvSpPr txBox="1">
            <a:spLocks noGrp="1"/>
          </p:cNvSpPr>
          <p:nvPr>
            <p:ph type="subTitle" idx="14"/>
          </p:nvPr>
        </p:nvSpPr>
        <p:spPr>
          <a:xfrm>
            <a:off x="5529413" y="183804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1" name="Google Shape;571;p13"/>
          <p:cNvSpPr txBox="1">
            <a:spLocks noGrp="1"/>
          </p:cNvSpPr>
          <p:nvPr>
            <p:ph type="title" idx="15" hasCustomPrompt="1"/>
          </p:nvPr>
        </p:nvSpPr>
        <p:spPr>
          <a:xfrm>
            <a:off x="4707713" y="254729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72" name="Google Shape;572;p13"/>
          <p:cNvSpPr txBox="1">
            <a:spLocks noGrp="1"/>
          </p:cNvSpPr>
          <p:nvPr>
            <p:ph type="subTitle" idx="16"/>
          </p:nvPr>
        </p:nvSpPr>
        <p:spPr>
          <a:xfrm>
            <a:off x="5529413" y="2497425"/>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3" name="Google Shape;573;p13"/>
          <p:cNvSpPr txBox="1">
            <a:spLocks noGrp="1"/>
          </p:cNvSpPr>
          <p:nvPr>
            <p:ph type="subTitle" idx="17"/>
          </p:nvPr>
        </p:nvSpPr>
        <p:spPr>
          <a:xfrm>
            <a:off x="5529413" y="2852015"/>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13"/>
          <p:cNvSpPr txBox="1">
            <a:spLocks noGrp="1"/>
          </p:cNvSpPr>
          <p:nvPr>
            <p:ph type="title" idx="18" hasCustomPrompt="1"/>
          </p:nvPr>
        </p:nvSpPr>
        <p:spPr>
          <a:xfrm>
            <a:off x="4707713" y="355951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75" name="Google Shape;575;p13"/>
          <p:cNvSpPr txBox="1">
            <a:spLocks noGrp="1"/>
          </p:cNvSpPr>
          <p:nvPr>
            <p:ph type="subTitle" idx="19"/>
          </p:nvPr>
        </p:nvSpPr>
        <p:spPr>
          <a:xfrm>
            <a:off x="5529413" y="351140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6" name="Google Shape;576;p13"/>
          <p:cNvSpPr txBox="1">
            <a:spLocks noGrp="1"/>
          </p:cNvSpPr>
          <p:nvPr>
            <p:ph type="subTitle" idx="20"/>
          </p:nvPr>
        </p:nvSpPr>
        <p:spPr>
          <a:xfrm>
            <a:off x="5529413" y="386599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7" name="Google Shape;577;p13"/>
          <p:cNvSpPr txBox="1">
            <a:spLocks noGrp="1"/>
          </p:cNvSpPr>
          <p:nvPr>
            <p:ph type="title" idx="21"/>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578" name="Google Shape;578;p13"/>
          <p:cNvGrpSpPr/>
          <p:nvPr/>
        </p:nvGrpSpPr>
        <p:grpSpPr>
          <a:xfrm>
            <a:off x="8246982" y="3753300"/>
            <a:ext cx="1039906" cy="679800"/>
            <a:chOff x="4082325" y="3790650"/>
            <a:chExt cx="1039906" cy="679800"/>
          </a:xfrm>
        </p:grpSpPr>
        <p:sp>
          <p:nvSpPr>
            <p:cNvPr id="579" name="Google Shape;579;p13"/>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13"/>
          <p:cNvGrpSpPr/>
          <p:nvPr/>
        </p:nvGrpSpPr>
        <p:grpSpPr>
          <a:xfrm>
            <a:off x="-846423" y="4392645"/>
            <a:ext cx="1965289" cy="517060"/>
            <a:chOff x="3539975" y="3523525"/>
            <a:chExt cx="745925" cy="196250"/>
          </a:xfrm>
        </p:grpSpPr>
        <p:sp>
          <p:nvSpPr>
            <p:cNvPr id="583" name="Google Shape;583;p1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 name="Google Shape;599;p13"/>
          <p:cNvGrpSpPr/>
          <p:nvPr/>
        </p:nvGrpSpPr>
        <p:grpSpPr>
          <a:xfrm flipH="1">
            <a:off x="-3594575" y="-199329"/>
            <a:ext cx="4000413" cy="3175881"/>
            <a:chOff x="5207925" y="-1994879"/>
            <a:chExt cx="4000413" cy="3175881"/>
          </a:xfrm>
        </p:grpSpPr>
        <p:sp>
          <p:nvSpPr>
            <p:cNvPr id="600" name="Google Shape;600;p13"/>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3"/>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3"/>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7">
    <p:spTree>
      <p:nvGrpSpPr>
        <p:cNvPr id="1" name="Shape 603"/>
        <p:cNvGrpSpPr/>
        <p:nvPr/>
      </p:nvGrpSpPr>
      <p:grpSpPr>
        <a:xfrm>
          <a:off x="0" y="0"/>
          <a:ext cx="0" cy="0"/>
          <a:chOff x="0" y="0"/>
          <a:chExt cx="0" cy="0"/>
        </a:xfrm>
      </p:grpSpPr>
      <p:pic>
        <p:nvPicPr>
          <p:cNvPr id="604" name="Google Shape;604;p14"/>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605" name="Google Shape;605;p14"/>
          <p:cNvSpPr txBox="1">
            <a:spLocks noGrp="1"/>
          </p:cNvSpPr>
          <p:nvPr>
            <p:ph type="body" idx="1"/>
          </p:nvPr>
        </p:nvSpPr>
        <p:spPr>
          <a:xfrm flipH="1">
            <a:off x="4572000" y="1687975"/>
            <a:ext cx="3856500" cy="292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solidFill>
                  <a:schemeClr val="lt1"/>
                </a:solidFill>
              </a:defRPr>
            </a:lvl1pPr>
            <a:lvl2pPr marL="914400" lvl="1" indent="-304800" rtl="0">
              <a:spcBef>
                <a:spcPts val="0"/>
              </a:spcBef>
              <a:spcAft>
                <a:spcPts val="0"/>
              </a:spcAft>
              <a:buClr>
                <a:schemeClr val="lt1"/>
              </a:buClr>
              <a:buSzPts val="1200"/>
              <a:buChar char="○"/>
              <a:defRPr sz="1200">
                <a:solidFill>
                  <a:schemeClr val="lt1"/>
                </a:solidFill>
              </a:defRPr>
            </a:lvl2pPr>
            <a:lvl3pPr marL="1371600" lvl="2" indent="-304800" rtl="0">
              <a:spcBef>
                <a:spcPts val="0"/>
              </a:spcBef>
              <a:spcAft>
                <a:spcPts val="0"/>
              </a:spcAft>
              <a:buClr>
                <a:schemeClr val="lt1"/>
              </a:buClr>
              <a:buSzPts val="1200"/>
              <a:buChar char="■"/>
              <a:defRPr sz="1200">
                <a:solidFill>
                  <a:schemeClr val="lt1"/>
                </a:solidFill>
              </a:defRPr>
            </a:lvl3pPr>
            <a:lvl4pPr marL="1828800" lvl="3" indent="-304800" rtl="0">
              <a:spcBef>
                <a:spcPts val="0"/>
              </a:spcBef>
              <a:spcAft>
                <a:spcPts val="0"/>
              </a:spcAft>
              <a:buClr>
                <a:schemeClr val="lt1"/>
              </a:buClr>
              <a:buSzPts val="1200"/>
              <a:buChar char="●"/>
              <a:defRPr sz="1200">
                <a:solidFill>
                  <a:schemeClr val="lt1"/>
                </a:solidFill>
              </a:defRPr>
            </a:lvl4pPr>
            <a:lvl5pPr marL="2286000" lvl="4" indent="-304800" rtl="0">
              <a:spcBef>
                <a:spcPts val="0"/>
              </a:spcBef>
              <a:spcAft>
                <a:spcPts val="0"/>
              </a:spcAft>
              <a:buClr>
                <a:schemeClr val="lt1"/>
              </a:buClr>
              <a:buSzPts val="1200"/>
              <a:buChar char="○"/>
              <a:defRPr sz="1200">
                <a:solidFill>
                  <a:schemeClr val="lt1"/>
                </a:solidFill>
              </a:defRPr>
            </a:lvl5pPr>
            <a:lvl6pPr marL="2743200" lvl="5" indent="-304800" rtl="0">
              <a:spcBef>
                <a:spcPts val="0"/>
              </a:spcBef>
              <a:spcAft>
                <a:spcPts val="0"/>
              </a:spcAft>
              <a:buClr>
                <a:schemeClr val="lt1"/>
              </a:buClr>
              <a:buSzPts val="1200"/>
              <a:buChar char="■"/>
              <a:defRPr sz="1200">
                <a:solidFill>
                  <a:schemeClr val="lt1"/>
                </a:solidFill>
              </a:defRPr>
            </a:lvl6pPr>
            <a:lvl7pPr marL="3200400" lvl="6" indent="-304800" rtl="0">
              <a:spcBef>
                <a:spcPts val="0"/>
              </a:spcBef>
              <a:spcAft>
                <a:spcPts val="0"/>
              </a:spcAft>
              <a:buClr>
                <a:schemeClr val="lt1"/>
              </a:buClr>
              <a:buSzPts val="1200"/>
              <a:buChar char="●"/>
              <a:defRPr sz="1200">
                <a:solidFill>
                  <a:schemeClr val="lt1"/>
                </a:solidFill>
              </a:defRPr>
            </a:lvl7pPr>
            <a:lvl8pPr marL="3657600" lvl="7" indent="-304800" rtl="0">
              <a:spcBef>
                <a:spcPts val="0"/>
              </a:spcBef>
              <a:spcAft>
                <a:spcPts val="0"/>
              </a:spcAft>
              <a:buClr>
                <a:schemeClr val="lt1"/>
              </a:buClr>
              <a:buSzPts val="1200"/>
              <a:buChar char="○"/>
              <a:defRPr sz="1200">
                <a:solidFill>
                  <a:schemeClr val="lt1"/>
                </a:solidFill>
              </a:defRPr>
            </a:lvl8pPr>
            <a:lvl9pPr marL="4114800" lvl="8" indent="-304800" rtl="0">
              <a:spcBef>
                <a:spcPts val="0"/>
              </a:spcBef>
              <a:spcAft>
                <a:spcPts val="0"/>
              </a:spcAft>
              <a:buClr>
                <a:schemeClr val="lt1"/>
              </a:buClr>
              <a:buSzPts val="1200"/>
              <a:buChar char="■"/>
              <a:defRPr sz="1200">
                <a:solidFill>
                  <a:schemeClr val="lt1"/>
                </a:solidFill>
              </a:defRPr>
            </a:lvl9pPr>
          </a:lstStyle>
          <a:p>
            <a:endParaRPr/>
          </a:p>
        </p:txBody>
      </p:sp>
      <p:sp>
        <p:nvSpPr>
          <p:cNvPr id="606" name="Google Shape;606;p14"/>
          <p:cNvSpPr txBox="1">
            <a:spLocks noGrp="1"/>
          </p:cNvSpPr>
          <p:nvPr>
            <p:ph type="body" idx="2"/>
          </p:nvPr>
        </p:nvSpPr>
        <p:spPr>
          <a:xfrm flipH="1">
            <a:off x="715500" y="1687975"/>
            <a:ext cx="3856500" cy="2921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solidFill>
                  <a:schemeClr val="lt1"/>
                </a:solidFill>
              </a:defRPr>
            </a:lvl1pPr>
            <a:lvl2pPr marL="914400" lvl="1" indent="-304800" rtl="0">
              <a:spcBef>
                <a:spcPts val="0"/>
              </a:spcBef>
              <a:spcAft>
                <a:spcPts val="0"/>
              </a:spcAft>
              <a:buClr>
                <a:schemeClr val="lt1"/>
              </a:buClr>
              <a:buSzPts val="1200"/>
              <a:buChar char="○"/>
              <a:defRPr sz="1200">
                <a:solidFill>
                  <a:schemeClr val="lt1"/>
                </a:solidFill>
              </a:defRPr>
            </a:lvl2pPr>
            <a:lvl3pPr marL="1371600" lvl="2" indent="-304800" rtl="0">
              <a:spcBef>
                <a:spcPts val="0"/>
              </a:spcBef>
              <a:spcAft>
                <a:spcPts val="0"/>
              </a:spcAft>
              <a:buClr>
                <a:schemeClr val="lt1"/>
              </a:buClr>
              <a:buSzPts val="1200"/>
              <a:buChar char="■"/>
              <a:defRPr sz="1200">
                <a:solidFill>
                  <a:schemeClr val="lt1"/>
                </a:solidFill>
              </a:defRPr>
            </a:lvl3pPr>
            <a:lvl4pPr marL="1828800" lvl="3" indent="-304800" rtl="0">
              <a:spcBef>
                <a:spcPts val="0"/>
              </a:spcBef>
              <a:spcAft>
                <a:spcPts val="0"/>
              </a:spcAft>
              <a:buClr>
                <a:schemeClr val="lt1"/>
              </a:buClr>
              <a:buSzPts val="1200"/>
              <a:buChar char="●"/>
              <a:defRPr sz="1200">
                <a:solidFill>
                  <a:schemeClr val="lt1"/>
                </a:solidFill>
              </a:defRPr>
            </a:lvl4pPr>
            <a:lvl5pPr marL="2286000" lvl="4" indent="-304800" rtl="0">
              <a:spcBef>
                <a:spcPts val="0"/>
              </a:spcBef>
              <a:spcAft>
                <a:spcPts val="0"/>
              </a:spcAft>
              <a:buClr>
                <a:schemeClr val="lt1"/>
              </a:buClr>
              <a:buSzPts val="1200"/>
              <a:buChar char="○"/>
              <a:defRPr sz="1200">
                <a:solidFill>
                  <a:schemeClr val="lt1"/>
                </a:solidFill>
              </a:defRPr>
            </a:lvl5pPr>
            <a:lvl6pPr marL="2743200" lvl="5" indent="-304800" rtl="0">
              <a:spcBef>
                <a:spcPts val="0"/>
              </a:spcBef>
              <a:spcAft>
                <a:spcPts val="0"/>
              </a:spcAft>
              <a:buClr>
                <a:schemeClr val="lt1"/>
              </a:buClr>
              <a:buSzPts val="1200"/>
              <a:buChar char="■"/>
              <a:defRPr sz="1200">
                <a:solidFill>
                  <a:schemeClr val="lt1"/>
                </a:solidFill>
              </a:defRPr>
            </a:lvl6pPr>
            <a:lvl7pPr marL="3200400" lvl="6" indent="-304800" rtl="0">
              <a:spcBef>
                <a:spcPts val="0"/>
              </a:spcBef>
              <a:spcAft>
                <a:spcPts val="0"/>
              </a:spcAft>
              <a:buClr>
                <a:schemeClr val="lt1"/>
              </a:buClr>
              <a:buSzPts val="1200"/>
              <a:buChar char="●"/>
              <a:defRPr sz="1200">
                <a:solidFill>
                  <a:schemeClr val="lt1"/>
                </a:solidFill>
              </a:defRPr>
            </a:lvl7pPr>
            <a:lvl8pPr marL="3657600" lvl="7" indent="-304800" rtl="0">
              <a:spcBef>
                <a:spcPts val="0"/>
              </a:spcBef>
              <a:spcAft>
                <a:spcPts val="0"/>
              </a:spcAft>
              <a:buClr>
                <a:schemeClr val="lt1"/>
              </a:buClr>
              <a:buSzPts val="1200"/>
              <a:buChar char="○"/>
              <a:defRPr sz="1200">
                <a:solidFill>
                  <a:schemeClr val="lt1"/>
                </a:solidFill>
              </a:defRPr>
            </a:lvl8pPr>
            <a:lvl9pPr marL="4114800" lvl="8" indent="-304800" rtl="0">
              <a:spcBef>
                <a:spcPts val="0"/>
              </a:spcBef>
              <a:spcAft>
                <a:spcPts val="0"/>
              </a:spcAft>
              <a:buClr>
                <a:schemeClr val="lt1"/>
              </a:buClr>
              <a:buSzPts val="1200"/>
              <a:buChar char="■"/>
              <a:defRPr sz="1200">
                <a:solidFill>
                  <a:schemeClr val="lt1"/>
                </a:solidFill>
              </a:defRPr>
            </a:lvl9pPr>
          </a:lstStyle>
          <a:p>
            <a:endParaRPr/>
          </a:p>
        </p:txBody>
      </p:sp>
      <p:sp>
        <p:nvSpPr>
          <p:cNvPr id="607" name="Google Shape;607;p1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608" name="Google Shape;608;p14"/>
          <p:cNvGrpSpPr/>
          <p:nvPr/>
        </p:nvGrpSpPr>
        <p:grpSpPr>
          <a:xfrm>
            <a:off x="391864" y="4078670"/>
            <a:ext cx="289170" cy="284718"/>
            <a:chOff x="426000" y="3302025"/>
            <a:chExt cx="220875" cy="217475"/>
          </a:xfrm>
        </p:grpSpPr>
        <p:sp>
          <p:nvSpPr>
            <p:cNvPr id="609" name="Google Shape;609;p1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1">
  <p:cSld name="CUSTOM_1_1_1_1_1_2">
    <p:spTree>
      <p:nvGrpSpPr>
        <p:cNvPr id="1" name="Shape 611"/>
        <p:cNvGrpSpPr/>
        <p:nvPr/>
      </p:nvGrpSpPr>
      <p:grpSpPr>
        <a:xfrm>
          <a:off x="0" y="0"/>
          <a:ext cx="0" cy="0"/>
          <a:chOff x="0" y="0"/>
          <a:chExt cx="0" cy="0"/>
        </a:xfrm>
      </p:grpSpPr>
      <p:pic>
        <p:nvPicPr>
          <p:cNvPr id="612" name="Google Shape;612;p15"/>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613" name="Google Shape;613;p15"/>
          <p:cNvSpPr txBox="1">
            <a:spLocks noGrp="1"/>
          </p:cNvSpPr>
          <p:nvPr>
            <p:ph type="subTitle" idx="1"/>
          </p:nvPr>
        </p:nvSpPr>
        <p:spPr>
          <a:xfrm>
            <a:off x="5509997" y="3018746"/>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14" name="Google Shape;614;p15"/>
          <p:cNvSpPr txBox="1">
            <a:spLocks noGrp="1"/>
          </p:cNvSpPr>
          <p:nvPr>
            <p:ph type="subTitle" idx="2"/>
          </p:nvPr>
        </p:nvSpPr>
        <p:spPr>
          <a:xfrm>
            <a:off x="5509984" y="3411654"/>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15" name="Google Shape;615;p15"/>
          <p:cNvSpPr txBox="1">
            <a:spLocks noGrp="1"/>
          </p:cNvSpPr>
          <p:nvPr>
            <p:ph type="subTitle" idx="3"/>
          </p:nvPr>
        </p:nvSpPr>
        <p:spPr>
          <a:xfrm>
            <a:off x="2027671" y="3018746"/>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16" name="Google Shape;616;p15"/>
          <p:cNvSpPr txBox="1">
            <a:spLocks noGrp="1"/>
          </p:cNvSpPr>
          <p:nvPr>
            <p:ph type="subTitle" idx="4"/>
          </p:nvPr>
        </p:nvSpPr>
        <p:spPr>
          <a:xfrm>
            <a:off x="2027646" y="3411654"/>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17" name="Google Shape;617;p1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618" name="Google Shape;618;p15"/>
          <p:cNvGrpSpPr/>
          <p:nvPr/>
        </p:nvGrpSpPr>
        <p:grpSpPr>
          <a:xfrm>
            <a:off x="391864" y="4078670"/>
            <a:ext cx="289170" cy="284718"/>
            <a:chOff x="426000" y="3302025"/>
            <a:chExt cx="220875" cy="217475"/>
          </a:xfrm>
        </p:grpSpPr>
        <p:sp>
          <p:nvSpPr>
            <p:cNvPr id="619" name="Google Shape;619;p15"/>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5"/>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15"/>
          <p:cNvGrpSpPr/>
          <p:nvPr/>
        </p:nvGrpSpPr>
        <p:grpSpPr>
          <a:xfrm>
            <a:off x="357713" y="1439175"/>
            <a:ext cx="357454" cy="956304"/>
            <a:chOff x="357713" y="600975"/>
            <a:chExt cx="357454" cy="956304"/>
          </a:xfrm>
        </p:grpSpPr>
        <p:sp>
          <p:nvSpPr>
            <p:cNvPr id="622" name="Google Shape;622;p1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15"/>
          <p:cNvGrpSpPr/>
          <p:nvPr/>
        </p:nvGrpSpPr>
        <p:grpSpPr>
          <a:xfrm>
            <a:off x="4216658" y="4528371"/>
            <a:ext cx="793256" cy="182899"/>
            <a:chOff x="2685575" y="2835950"/>
            <a:chExt cx="433000" cy="99825"/>
          </a:xfrm>
        </p:grpSpPr>
        <p:sp>
          <p:nvSpPr>
            <p:cNvPr id="627" name="Google Shape;627;p15"/>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5"/>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5"/>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5"/>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15"/>
          <p:cNvGrpSpPr/>
          <p:nvPr/>
        </p:nvGrpSpPr>
        <p:grpSpPr>
          <a:xfrm>
            <a:off x="7786565" y="4346720"/>
            <a:ext cx="1965289" cy="517060"/>
            <a:chOff x="3539975" y="3523525"/>
            <a:chExt cx="745925" cy="196250"/>
          </a:xfrm>
        </p:grpSpPr>
        <p:sp>
          <p:nvSpPr>
            <p:cNvPr id="632" name="Google Shape;632;p1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8" name="Google Shape;648;p15"/>
          <p:cNvPicPr preferRelativeResize="0"/>
          <p:nvPr/>
        </p:nvPicPr>
        <p:blipFill rotWithShape="1">
          <a:blip r:embed="rId3">
            <a:alphaModFix/>
          </a:blip>
          <a:srcRect l="228" r="238"/>
          <a:stretch/>
        </p:blipFill>
        <p:spPr>
          <a:xfrm rot="10800000" flipH="1">
            <a:off x="6828749" y="-445753"/>
            <a:ext cx="9353213" cy="2681250"/>
          </a:xfrm>
          <a:prstGeom prst="rect">
            <a:avLst/>
          </a:prstGeom>
          <a:noFill/>
          <a:ln>
            <a:noFill/>
          </a:ln>
        </p:spPr>
      </p:pic>
      <p:sp>
        <p:nvSpPr>
          <p:cNvPr id="649" name="Google Shape;649;p15"/>
          <p:cNvSpPr txBox="1">
            <a:spLocks noGrp="1"/>
          </p:cNvSpPr>
          <p:nvPr>
            <p:ph type="subTitle" idx="5"/>
          </p:nvPr>
        </p:nvSpPr>
        <p:spPr>
          <a:xfrm>
            <a:off x="5509997" y="1585321"/>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50" name="Google Shape;650;p15"/>
          <p:cNvSpPr txBox="1">
            <a:spLocks noGrp="1"/>
          </p:cNvSpPr>
          <p:nvPr>
            <p:ph type="subTitle" idx="6"/>
          </p:nvPr>
        </p:nvSpPr>
        <p:spPr>
          <a:xfrm>
            <a:off x="5509984" y="1978229"/>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51" name="Google Shape;651;p15"/>
          <p:cNvSpPr txBox="1">
            <a:spLocks noGrp="1"/>
          </p:cNvSpPr>
          <p:nvPr>
            <p:ph type="subTitle" idx="7"/>
          </p:nvPr>
        </p:nvSpPr>
        <p:spPr>
          <a:xfrm>
            <a:off x="2027671" y="1585321"/>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52" name="Google Shape;652;p15"/>
          <p:cNvSpPr txBox="1">
            <a:spLocks noGrp="1"/>
          </p:cNvSpPr>
          <p:nvPr>
            <p:ph type="subTitle" idx="8"/>
          </p:nvPr>
        </p:nvSpPr>
        <p:spPr>
          <a:xfrm>
            <a:off x="2027646" y="1978229"/>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653"/>
        <p:cNvGrpSpPr/>
        <p:nvPr/>
      </p:nvGrpSpPr>
      <p:grpSpPr>
        <a:xfrm>
          <a:off x="0" y="0"/>
          <a:ext cx="0" cy="0"/>
          <a:chOff x="0" y="0"/>
          <a:chExt cx="0" cy="0"/>
        </a:xfrm>
      </p:grpSpPr>
      <p:pic>
        <p:nvPicPr>
          <p:cNvPr id="654" name="Google Shape;654;p16"/>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655" name="Google Shape;655;p16"/>
          <p:cNvSpPr txBox="1">
            <a:spLocks noGrp="1"/>
          </p:cNvSpPr>
          <p:nvPr>
            <p:ph type="subTitle" idx="1"/>
          </p:nvPr>
        </p:nvSpPr>
        <p:spPr>
          <a:xfrm>
            <a:off x="3256861" y="1320575"/>
            <a:ext cx="2204400" cy="4434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6" name="Google Shape;656;p16"/>
          <p:cNvSpPr txBox="1">
            <a:spLocks noGrp="1"/>
          </p:cNvSpPr>
          <p:nvPr>
            <p:ph type="subTitle" idx="2"/>
          </p:nvPr>
        </p:nvSpPr>
        <p:spPr>
          <a:xfrm>
            <a:off x="3256856" y="17850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7" name="Google Shape;657;p16"/>
          <p:cNvSpPr txBox="1">
            <a:spLocks noGrp="1"/>
          </p:cNvSpPr>
          <p:nvPr>
            <p:ph type="subTitle" idx="3"/>
          </p:nvPr>
        </p:nvSpPr>
        <p:spPr>
          <a:xfrm>
            <a:off x="3256861" y="2435975"/>
            <a:ext cx="220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8" name="Google Shape;658;p16"/>
          <p:cNvSpPr txBox="1">
            <a:spLocks noGrp="1"/>
          </p:cNvSpPr>
          <p:nvPr>
            <p:ph type="subTitle" idx="4"/>
          </p:nvPr>
        </p:nvSpPr>
        <p:spPr>
          <a:xfrm>
            <a:off x="3256856" y="29004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9" name="Google Shape;659;p16"/>
          <p:cNvSpPr txBox="1">
            <a:spLocks noGrp="1"/>
          </p:cNvSpPr>
          <p:nvPr>
            <p:ph type="subTitle" idx="5"/>
          </p:nvPr>
        </p:nvSpPr>
        <p:spPr>
          <a:xfrm>
            <a:off x="3256861" y="3551375"/>
            <a:ext cx="220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0" name="Google Shape;660;p16"/>
          <p:cNvSpPr txBox="1">
            <a:spLocks noGrp="1"/>
          </p:cNvSpPr>
          <p:nvPr>
            <p:ph type="subTitle" idx="6"/>
          </p:nvPr>
        </p:nvSpPr>
        <p:spPr>
          <a:xfrm>
            <a:off x="3256856" y="40158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1" name="Google Shape;661;p1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662" name="Google Shape;662;p16"/>
          <p:cNvGrpSpPr/>
          <p:nvPr/>
        </p:nvGrpSpPr>
        <p:grpSpPr>
          <a:xfrm flipH="1">
            <a:off x="-760312" y="4088195"/>
            <a:ext cx="1965289" cy="517060"/>
            <a:chOff x="3539975" y="3523525"/>
            <a:chExt cx="745925" cy="196250"/>
          </a:xfrm>
        </p:grpSpPr>
        <p:sp>
          <p:nvSpPr>
            <p:cNvPr id="663" name="Google Shape;663;p1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16"/>
          <p:cNvGrpSpPr/>
          <p:nvPr/>
        </p:nvGrpSpPr>
        <p:grpSpPr>
          <a:xfrm>
            <a:off x="743688" y="1615450"/>
            <a:ext cx="357454" cy="956304"/>
            <a:chOff x="357713" y="600975"/>
            <a:chExt cx="357454" cy="956304"/>
          </a:xfrm>
        </p:grpSpPr>
        <p:sp>
          <p:nvSpPr>
            <p:cNvPr id="680" name="Google Shape;680;p1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CUSTOM_1_1">
    <p:spTree>
      <p:nvGrpSpPr>
        <p:cNvPr id="1" name="Shape 684"/>
        <p:cNvGrpSpPr/>
        <p:nvPr/>
      </p:nvGrpSpPr>
      <p:grpSpPr>
        <a:xfrm>
          <a:off x="0" y="0"/>
          <a:ext cx="0" cy="0"/>
          <a:chOff x="0" y="0"/>
          <a:chExt cx="0" cy="0"/>
        </a:xfrm>
      </p:grpSpPr>
      <p:pic>
        <p:nvPicPr>
          <p:cNvPr id="685" name="Google Shape;685;p17"/>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686" name="Google Shape;686;p17"/>
          <p:cNvSpPr txBox="1">
            <a:spLocks noGrp="1"/>
          </p:cNvSpPr>
          <p:nvPr>
            <p:ph type="subTitle" idx="1"/>
          </p:nvPr>
        </p:nvSpPr>
        <p:spPr>
          <a:xfrm>
            <a:off x="3358449" y="2462609"/>
            <a:ext cx="24744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87" name="Google Shape;687;p17"/>
          <p:cNvSpPr txBox="1">
            <a:spLocks noGrp="1"/>
          </p:cNvSpPr>
          <p:nvPr>
            <p:ph type="subTitle" idx="2"/>
          </p:nvPr>
        </p:nvSpPr>
        <p:spPr>
          <a:xfrm>
            <a:off x="3358449" y="3003259"/>
            <a:ext cx="24744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88" name="Google Shape;688;p17"/>
          <p:cNvSpPr txBox="1">
            <a:spLocks noGrp="1"/>
          </p:cNvSpPr>
          <p:nvPr>
            <p:ph type="subTitle" idx="3"/>
          </p:nvPr>
        </p:nvSpPr>
        <p:spPr>
          <a:xfrm>
            <a:off x="5977723" y="2462609"/>
            <a:ext cx="24744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89" name="Google Shape;689;p17"/>
          <p:cNvSpPr txBox="1">
            <a:spLocks noGrp="1"/>
          </p:cNvSpPr>
          <p:nvPr>
            <p:ph type="subTitle" idx="4"/>
          </p:nvPr>
        </p:nvSpPr>
        <p:spPr>
          <a:xfrm>
            <a:off x="5977723" y="3003259"/>
            <a:ext cx="24744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90" name="Google Shape;690;p17"/>
          <p:cNvSpPr txBox="1">
            <a:spLocks noGrp="1"/>
          </p:cNvSpPr>
          <p:nvPr>
            <p:ph type="subTitle" idx="5"/>
          </p:nvPr>
        </p:nvSpPr>
        <p:spPr>
          <a:xfrm>
            <a:off x="739174" y="2462609"/>
            <a:ext cx="24744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91" name="Google Shape;691;p17"/>
          <p:cNvSpPr txBox="1">
            <a:spLocks noGrp="1"/>
          </p:cNvSpPr>
          <p:nvPr>
            <p:ph type="subTitle" idx="6"/>
          </p:nvPr>
        </p:nvSpPr>
        <p:spPr>
          <a:xfrm>
            <a:off x="739174" y="3003259"/>
            <a:ext cx="24744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92" name="Google Shape;692;p1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693" name="Google Shape;693;p17"/>
          <p:cNvPicPr preferRelativeResize="0"/>
          <p:nvPr/>
        </p:nvPicPr>
        <p:blipFill rotWithShape="1">
          <a:blip r:embed="rId3">
            <a:alphaModFix/>
          </a:blip>
          <a:srcRect l="228" r="238"/>
          <a:stretch/>
        </p:blipFill>
        <p:spPr>
          <a:xfrm flipH="1">
            <a:off x="857541" y="3684650"/>
            <a:ext cx="9353213" cy="2681250"/>
          </a:xfrm>
          <a:prstGeom prst="rect">
            <a:avLst/>
          </a:prstGeom>
          <a:noFill/>
          <a:ln>
            <a:noFill/>
          </a:ln>
        </p:spPr>
      </p:pic>
      <p:grpSp>
        <p:nvGrpSpPr>
          <p:cNvPr id="694" name="Google Shape;694;p17"/>
          <p:cNvGrpSpPr/>
          <p:nvPr/>
        </p:nvGrpSpPr>
        <p:grpSpPr>
          <a:xfrm flipH="1">
            <a:off x="6677544" y="4291395"/>
            <a:ext cx="289170" cy="284718"/>
            <a:chOff x="426000" y="3302025"/>
            <a:chExt cx="220875" cy="217475"/>
          </a:xfrm>
        </p:grpSpPr>
        <p:sp>
          <p:nvSpPr>
            <p:cNvPr id="695" name="Google Shape;695;p1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697;p17"/>
          <p:cNvGrpSpPr/>
          <p:nvPr/>
        </p:nvGrpSpPr>
        <p:grpSpPr>
          <a:xfrm flipH="1">
            <a:off x="-722876" y="4152020"/>
            <a:ext cx="1965289" cy="517060"/>
            <a:chOff x="3539975" y="3523525"/>
            <a:chExt cx="745925" cy="196250"/>
          </a:xfrm>
        </p:grpSpPr>
        <p:sp>
          <p:nvSpPr>
            <p:cNvPr id="698" name="Google Shape;698;p1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 name="Google Shape;714;p17"/>
          <p:cNvSpPr/>
          <p:nvPr/>
        </p:nvSpPr>
        <p:spPr>
          <a:xfrm flipH="1">
            <a:off x="2230461" y="40218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3">
  <p:cSld name="CUSTOM_1_1_1_1">
    <p:spTree>
      <p:nvGrpSpPr>
        <p:cNvPr id="1" name="Shape 715"/>
        <p:cNvGrpSpPr/>
        <p:nvPr/>
      </p:nvGrpSpPr>
      <p:grpSpPr>
        <a:xfrm>
          <a:off x="0" y="0"/>
          <a:ext cx="0" cy="0"/>
          <a:chOff x="0" y="0"/>
          <a:chExt cx="0" cy="0"/>
        </a:xfrm>
      </p:grpSpPr>
      <p:pic>
        <p:nvPicPr>
          <p:cNvPr id="716" name="Google Shape;716;p18"/>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717" name="Google Shape;717;p18"/>
          <p:cNvSpPr txBox="1">
            <a:spLocks noGrp="1"/>
          </p:cNvSpPr>
          <p:nvPr>
            <p:ph type="subTitle" idx="1"/>
          </p:nvPr>
        </p:nvSpPr>
        <p:spPr>
          <a:xfrm>
            <a:off x="3431104" y="2569860"/>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18" name="Google Shape;718;p18"/>
          <p:cNvSpPr txBox="1">
            <a:spLocks noGrp="1"/>
          </p:cNvSpPr>
          <p:nvPr>
            <p:ph type="subTitle" idx="2"/>
          </p:nvPr>
        </p:nvSpPr>
        <p:spPr>
          <a:xfrm>
            <a:off x="3431096" y="3096475"/>
            <a:ext cx="2281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19" name="Google Shape;719;p18"/>
          <p:cNvSpPr txBox="1">
            <a:spLocks noGrp="1"/>
          </p:cNvSpPr>
          <p:nvPr>
            <p:ph type="subTitle" idx="3"/>
          </p:nvPr>
        </p:nvSpPr>
        <p:spPr>
          <a:xfrm>
            <a:off x="5846645" y="1960260"/>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20" name="Google Shape;720;p18"/>
          <p:cNvSpPr txBox="1">
            <a:spLocks noGrp="1"/>
          </p:cNvSpPr>
          <p:nvPr>
            <p:ph type="subTitle" idx="4"/>
          </p:nvPr>
        </p:nvSpPr>
        <p:spPr>
          <a:xfrm>
            <a:off x="5846637" y="2486875"/>
            <a:ext cx="2281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21" name="Google Shape;721;p18"/>
          <p:cNvSpPr txBox="1">
            <a:spLocks noGrp="1"/>
          </p:cNvSpPr>
          <p:nvPr>
            <p:ph type="subTitle" idx="5"/>
          </p:nvPr>
        </p:nvSpPr>
        <p:spPr>
          <a:xfrm>
            <a:off x="1015564" y="3179460"/>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22" name="Google Shape;722;p18"/>
          <p:cNvSpPr txBox="1">
            <a:spLocks noGrp="1"/>
          </p:cNvSpPr>
          <p:nvPr>
            <p:ph type="subTitle" idx="6"/>
          </p:nvPr>
        </p:nvSpPr>
        <p:spPr>
          <a:xfrm>
            <a:off x="1015555" y="3706075"/>
            <a:ext cx="2281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23" name="Google Shape;723;p1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724" name="Google Shape;724;p18"/>
          <p:cNvPicPr preferRelativeResize="0"/>
          <p:nvPr/>
        </p:nvPicPr>
        <p:blipFill rotWithShape="1">
          <a:blip r:embed="rId3">
            <a:alphaModFix/>
          </a:blip>
          <a:srcRect l="228" r="238"/>
          <a:stretch/>
        </p:blipFill>
        <p:spPr>
          <a:xfrm flipH="1">
            <a:off x="978641" y="3755650"/>
            <a:ext cx="9353213" cy="2681250"/>
          </a:xfrm>
          <a:prstGeom prst="rect">
            <a:avLst/>
          </a:prstGeom>
          <a:noFill/>
          <a:ln>
            <a:noFill/>
          </a:ln>
        </p:spPr>
      </p:pic>
      <p:grpSp>
        <p:nvGrpSpPr>
          <p:cNvPr id="725" name="Google Shape;725;p18"/>
          <p:cNvGrpSpPr/>
          <p:nvPr/>
        </p:nvGrpSpPr>
        <p:grpSpPr>
          <a:xfrm flipH="1">
            <a:off x="8437331" y="1819645"/>
            <a:ext cx="283332" cy="284718"/>
            <a:chOff x="423709" y="3302025"/>
            <a:chExt cx="216416" cy="217475"/>
          </a:xfrm>
        </p:grpSpPr>
        <p:sp>
          <p:nvSpPr>
            <p:cNvPr id="726" name="Google Shape;726;p1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8"/>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18"/>
          <p:cNvGrpSpPr/>
          <p:nvPr/>
        </p:nvGrpSpPr>
        <p:grpSpPr>
          <a:xfrm flipH="1">
            <a:off x="-1085251" y="4215195"/>
            <a:ext cx="1965289" cy="517060"/>
            <a:chOff x="3539975" y="3523525"/>
            <a:chExt cx="745925" cy="196250"/>
          </a:xfrm>
        </p:grpSpPr>
        <p:sp>
          <p:nvSpPr>
            <p:cNvPr id="729" name="Google Shape;729;p1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18"/>
          <p:cNvSpPr/>
          <p:nvPr/>
        </p:nvSpPr>
        <p:spPr>
          <a:xfrm flipH="1">
            <a:off x="6597336" y="38635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6" name="Google Shape;746;p18"/>
          <p:cNvPicPr preferRelativeResize="0"/>
          <p:nvPr/>
        </p:nvPicPr>
        <p:blipFill>
          <a:blip r:embed="rId4">
            <a:alphaModFix/>
          </a:blip>
          <a:stretch>
            <a:fillRect/>
          </a:stretch>
        </p:blipFill>
        <p:spPr>
          <a:xfrm flipH="1">
            <a:off x="-1470224" y="1121525"/>
            <a:ext cx="2527512" cy="26812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5">
  <p:cSld name="CUSTOM_1_1_1_1_1_1">
    <p:spTree>
      <p:nvGrpSpPr>
        <p:cNvPr id="1" name="Shape 747"/>
        <p:cNvGrpSpPr/>
        <p:nvPr/>
      </p:nvGrpSpPr>
      <p:grpSpPr>
        <a:xfrm>
          <a:off x="0" y="0"/>
          <a:ext cx="0" cy="0"/>
          <a:chOff x="0" y="0"/>
          <a:chExt cx="0" cy="0"/>
        </a:xfrm>
      </p:grpSpPr>
      <p:pic>
        <p:nvPicPr>
          <p:cNvPr id="748" name="Google Shape;748;p19"/>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749" name="Google Shape;749;p19"/>
          <p:cNvSpPr txBox="1">
            <a:spLocks noGrp="1"/>
          </p:cNvSpPr>
          <p:nvPr>
            <p:ph type="subTitle" idx="1"/>
          </p:nvPr>
        </p:nvSpPr>
        <p:spPr>
          <a:xfrm flipH="1">
            <a:off x="1015575" y="29180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50" name="Google Shape;750;p19"/>
          <p:cNvSpPr txBox="1">
            <a:spLocks noGrp="1"/>
          </p:cNvSpPr>
          <p:nvPr>
            <p:ph type="subTitle" idx="2"/>
          </p:nvPr>
        </p:nvSpPr>
        <p:spPr>
          <a:xfrm>
            <a:off x="3431088" y="3405290"/>
            <a:ext cx="2281800" cy="47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51" name="Google Shape;751;p19"/>
          <p:cNvSpPr txBox="1">
            <a:spLocks noGrp="1"/>
          </p:cNvSpPr>
          <p:nvPr>
            <p:ph type="subTitle" idx="3"/>
          </p:nvPr>
        </p:nvSpPr>
        <p:spPr>
          <a:xfrm>
            <a:off x="5846652" y="29180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52" name="Google Shape;752;p19"/>
          <p:cNvSpPr txBox="1">
            <a:spLocks noGrp="1"/>
          </p:cNvSpPr>
          <p:nvPr>
            <p:ph type="subTitle" idx="4"/>
          </p:nvPr>
        </p:nvSpPr>
        <p:spPr>
          <a:xfrm>
            <a:off x="5846625" y="3405290"/>
            <a:ext cx="2281800" cy="47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53" name="Google Shape;753;p19"/>
          <p:cNvSpPr txBox="1">
            <a:spLocks noGrp="1"/>
          </p:cNvSpPr>
          <p:nvPr>
            <p:ph type="subTitle" idx="5"/>
          </p:nvPr>
        </p:nvSpPr>
        <p:spPr>
          <a:xfrm flipH="1">
            <a:off x="3431114" y="29180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54" name="Google Shape;754;p19"/>
          <p:cNvSpPr txBox="1">
            <a:spLocks noGrp="1"/>
          </p:cNvSpPr>
          <p:nvPr>
            <p:ph type="subTitle" idx="6"/>
          </p:nvPr>
        </p:nvSpPr>
        <p:spPr>
          <a:xfrm>
            <a:off x="1015550" y="3405290"/>
            <a:ext cx="2281800" cy="47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55" name="Google Shape;755;p1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756" name="Google Shape;756;p19"/>
          <p:cNvPicPr preferRelativeResize="0"/>
          <p:nvPr/>
        </p:nvPicPr>
        <p:blipFill rotWithShape="1">
          <a:blip r:embed="rId3">
            <a:alphaModFix/>
          </a:blip>
          <a:srcRect l="228" r="238"/>
          <a:stretch/>
        </p:blipFill>
        <p:spPr>
          <a:xfrm>
            <a:off x="-1" y="3789475"/>
            <a:ext cx="9353213" cy="2681250"/>
          </a:xfrm>
          <a:prstGeom prst="rect">
            <a:avLst/>
          </a:prstGeom>
          <a:noFill/>
          <a:ln>
            <a:noFill/>
          </a:ln>
        </p:spPr>
      </p:pic>
      <p:grpSp>
        <p:nvGrpSpPr>
          <p:cNvPr id="757" name="Google Shape;757;p19"/>
          <p:cNvGrpSpPr/>
          <p:nvPr/>
        </p:nvGrpSpPr>
        <p:grpSpPr>
          <a:xfrm>
            <a:off x="391864" y="3850070"/>
            <a:ext cx="289170" cy="284718"/>
            <a:chOff x="426000" y="3302025"/>
            <a:chExt cx="220875" cy="217475"/>
          </a:xfrm>
        </p:grpSpPr>
        <p:sp>
          <p:nvSpPr>
            <p:cNvPr id="758" name="Google Shape;758;p19"/>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19"/>
          <p:cNvGrpSpPr/>
          <p:nvPr/>
        </p:nvGrpSpPr>
        <p:grpSpPr>
          <a:xfrm>
            <a:off x="357713" y="1134375"/>
            <a:ext cx="357454" cy="956304"/>
            <a:chOff x="357713" y="600975"/>
            <a:chExt cx="357454" cy="956304"/>
          </a:xfrm>
        </p:grpSpPr>
        <p:sp>
          <p:nvSpPr>
            <p:cNvPr id="761" name="Google Shape;761;p19"/>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9"/>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9"/>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9"/>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19"/>
          <p:cNvGrpSpPr/>
          <p:nvPr/>
        </p:nvGrpSpPr>
        <p:grpSpPr>
          <a:xfrm>
            <a:off x="8043515" y="4161120"/>
            <a:ext cx="1965289" cy="517060"/>
            <a:chOff x="3539975" y="3523525"/>
            <a:chExt cx="745925" cy="196250"/>
          </a:xfrm>
        </p:grpSpPr>
        <p:sp>
          <p:nvSpPr>
            <p:cNvPr id="766" name="Google Shape;766;p1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 name="Google Shape;782;p19"/>
          <p:cNvSpPr/>
          <p:nvPr/>
        </p:nvSpPr>
        <p:spPr>
          <a:xfrm>
            <a:off x="437788" y="25162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1_2">
    <p:spTree>
      <p:nvGrpSpPr>
        <p:cNvPr id="1" name="Shape 783"/>
        <p:cNvGrpSpPr/>
        <p:nvPr/>
      </p:nvGrpSpPr>
      <p:grpSpPr>
        <a:xfrm>
          <a:off x="0" y="0"/>
          <a:ext cx="0" cy="0"/>
          <a:chOff x="0" y="0"/>
          <a:chExt cx="0" cy="0"/>
        </a:xfrm>
      </p:grpSpPr>
      <p:pic>
        <p:nvPicPr>
          <p:cNvPr id="784" name="Google Shape;784;p20"/>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785" name="Google Shape;785;p20"/>
          <p:cNvSpPr txBox="1">
            <a:spLocks noGrp="1"/>
          </p:cNvSpPr>
          <p:nvPr>
            <p:ph type="subTitle" idx="1"/>
          </p:nvPr>
        </p:nvSpPr>
        <p:spPr>
          <a:xfrm>
            <a:off x="2365650" y="1194563"/>
            <a:ext cx="4412700" cy="5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6" name="Google Shape;786;p20"/>
          <p:cNvSpPr txBox="1">
            <a:spLocks noGrp="1"/>
          </p:cNvSpPr>
          <p:nvPr>
            <p:ph type="subTitle" idx="2"/>
          </p:nvPr>
        </p:nvSpPr>
        <p:spPr>
          <a:xfrm>
            <a:off x="2365650" y="2610875"/>
            <a:ext cx="4412700" cy="5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7" name="Google Shape;787;p20"/>
          <p:cNvSpPr txBox="1">
            <a:spLocks noGrp="1"/>
          </p:cNvSpPr>
          <p:nvPr>
            <p:ph type="subTitle" idx="3"/>
          </p:nvPr>
        </p:nvSpPr>
        <p:spPr>
          <a:xfrm>
            <a:off x="2365650" y="4027188"/>
            <a:ext cx="4412700" cy="5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788" name="Google Shape;788;p20"/>
          <p:cNvGrpSpPr/>
          <p:nvPr/>
        </p:nvGrpSpPr>
        <p:grpSpPr>
          <a:xfrm flipH="1">
            <a:off x="-760312" y="4088195"/>
            <a:ext cx="1965289" cy="517060"/>
            <a:chOff x="3539975" y="3523525"/>
            <a:chExt cx="745925" cy="196250"/>
          </a:xfrm>
        </p:grpSpPr>
        <p:sp>
          <p:nvSpPr>
            <p:cNvPr id="789" name="Google Shape;789;p2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20"/>
          <p:cNvGrpSpPr/>
          <p:nvPr/>
        </p:nvGrpSpPr>
        <p:grpSpPr>
          <a:xfrm>
            <a:off x="743688" y="1615450"/>
            <a:ext cx="357454" cy="956304"/>
            <a:chOff x="357713" y="600975"/>
            <a:chExt cx="357454" cy="956304"/>
          </a:xfrm>
        </p:grpSpPr>
        <p:sp>
          <p:nvSpPr>
            <p:cNvPr id="806" name="Google Shape;806;p2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 name="Google Shape;810;p20"/>
          <p:cNvSpPr txBox="1">
            <a:spLocks noGrp="1"/>
          </p:cNvSpPr>
          <p:nvPr>
            <p:ph type="title" hasCustomPrompt="1"/>
          </p:nvPr>
        </p:nvSpPr>
        <p:spPr>
          <a:xfrm>
            <a:off x="2365650" y="570312"/>
            <a:ext cx="4412700" cy="6243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11" name="Google Shape;811;p20"/>
          <p:cNvSpPr txBox="1">
            <a:spLocks noGrp="1"/>
          </p:cNvSpPr>
          <p:nvPr>
            <p:ph type="title" idx="4" hasCustomPrompt="1"/>
          </p:nvPr>
        </p:nvSpPr>
        <p:spPr>
          <a:xfrm>
            <a:off x="2365650" y="1980037"/>
            <a:ext cx="4412700" cy="6243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12" name="Google Shape;812;p20"/>
          <p:cNvSpPr txBox="1">
            <a:spLocks noGrp="1"/>
          </p:cNvSpPr>
          <p:nvPr>
            <p:ph type="title" idx="5" hasCustomPrompt="1"/>
          </p:nvPr>
        </p:nvSpPr>
        <p:spPr>
          <a:xfrm>
            <a:off x="2365650" y="3389812"/>
            <a:ext cx="4412700" cy="6243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pic>
        <p:nvPicPr>
          <p:cNvPr id="813" name="Google Shape;813;p20"/>
          <p:cNvPicPr preferRelativeResize="0"/>
          <p:nvPr/>
        </p:nvPicPr>
        <p:blipFill>
          <a:blip r:embed="rId3">
            <a:alphaModFix/>
          </a:blip>
          <a:stretch>
            <a:fillRect/>
          </a:stretch>
        </p:blipFill>
        <p:spPr>
          <a:xfrm>
            <a:off x="7401689" y="-1039825"/>
            <a:ext cx="2527512" cy="26812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4"/>
        <p:cNvGrpSpPr/>
        <p:nvPr/>
      </p:nvGrpSpPr>
      <p:grpSpPr>
        <a:xfrm>
          <a:off x="0" y="0"/>
          <a:ext cx="0" cy="0"/>
          <a:chOff x="0" y="0"/>
          <a:chExt cx="0" cy="0"/>
        </a:xfrm>
      </p:grpSpPr>
      <p:pic>
        <p:nvPicPr>
          <p:cNvPr id="95" name="Google Shape;95;p3"/>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96" name="Google Shape;96;p3"/>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7" name="Google Shape;97;p3"/>
          <p:cNvSpPr txBox="1">
            <a:spLocks noGrp="1"/>
          </p:cNvSpPr>
          <p:nvPr>
            <p:ph type="title" idx="2" hasCustomPrompt="1"/>
          </p:nvPr>
        </p:nvSpPr>
        <p:spPr>
          <a:xfrm>
            <a:off x="2748300" y="965501"/>
            <a:ext cx="3647400" cy="15999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12000">
                <a:solidFill>
                  <a:schemeClr val="l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8" name="Google Shape;98;p3"/>
          <p:cNvSpPr txBox="1">
            <a:spLocks noGrp="1"/>
          </p:cNvSpPr>
          <p:nvPr>
            <p:ph type="subTitle" idx="1"/>
          </p:nvPr>
        </p:nvSpPr>
        <p:spPr>
          <a:xfrm>
            <a:off x="2181900" y="3792111"/>
            <a:ext cx="4780200" cy="3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99" name="Google Shape;99;p3"/>
          <p:cNvPicPr preferRelativeResize="0"/>
          <p:nvPr/>
        </p:nvPicPr>
        <p:blipFill rotWithShape="1">
          <a:blip r:embed="rId3">
            <a:alphaModFix/>
          </a:blip>
          <a:srcRect l="228" r="238"/>
          <a:stretch/>
        </p:blipFill>
        <p:spPr>
          <a:xfrm flipH="1">
            <a:off x="-9" y="4016075"/>
            <a:ext cx="9353213" cy="2681250"/>
          </a:xfrm>
          <a:prstGeom prst="rect">
            <a:avLst/>
          </a:prstGeom>
          <a:noFill/>
          <a:ln>
            <a:noFill/>
          </a:ln>
        </p:spPr>
      </p:pic>
      <p:grpSp>
        <p:nvGrpSpPr>
          <p:cNvPr id="100" name="Google Shape;100;p3"/>
          <p:cNvGrpSpPr/>
          <p:nvPr/>
        </p:nvGrpSpPr>
        <p:grpSpPr>
          <a:xfrm flipH="1">
            <a:off x="8483181" y="4016070"/>
            <a:ext cx="283332" cy="284718"/>
            <a:chOff x="423709" y="3302025"/>
            <a:chExt cx="216416" cy="217475"/>
          </a:xfrm>
        </p:grpSpPr>
        <p:sp>
          <p:nvSpPr>
            <p:cNvPr id="101" name="Google Shape;101;p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flipH="1">
            <a:off x="8175513" y="140497"/>
            <a:ext cx="2019176" cy="2019176"/>
            <a:chOff x="1943325" y="-220375"/>
            <a:chExt cx="1298672" cy="1298672"/>
          </a:xfrm>
        </p:grpSpPr>
        <p:sp>
          <p:nvSpPr>
            <p:cNvPr id="104" name="Google Shape;104;p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3"/>
          <p:cNvGrpSpPr/>
          <p:nvPr/>
        </p:nvGrpSpPr>
        <p:grpSpPr>
          <a:xfrm flipH="1">
            <a:off x="-467701" y="3429220"/>
            <a:ext cx="1965289" cy="517060"/>
            <a:chOff x="3539975" y="3523525"/>
            <a:chExt cx="745925" cy="196250"/>
          </a:xfrm>
        </p:grpSpPr>
        <p:sp>
          <p:nvSpPr>
            <p:cNvPr id="153" name="Google Shape;153;p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9" name="Google Shape;169;p3"/>
          <p:cNvPicPr preferRelativeResize="0"/>
          <p:nvPr/>
        </p:nvPicPr>
        <p:blipFill>
          <a:blip r:embed="rId4">
            <a:alphaModFix/>
          </a:blip>
          <a:stretch>
            <a:fillRect/>
          </a:stretch>
        </p:blipFill>
        <p:spPr>
          <a:xfrm flipH="1">
            <a:off x="-403499" y="-646075"/>
            <a:ext cx="2527512" cy="26812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1_1_2">
    <p:spTree>
      <p:nvGrpSpPr>
        <p:cNvPr id="1" name="Shape 814"/>
        <p:cNvGrpSpPr/>
        <p:nvPr/>
      </p:nvGrpSpPr>
      <p:grpSpPr>
        <a:xfrm>
          <a:off x="0" y="0"/>
          <a:ext cx="0" cy="0"/>
          <a:chOff x="0" y="0"/>
          <a:chExt cx="0" cy="0"/>
        </a:xfrm>
      </p:grpSpPr>
      <p:pic>
        <p:nvPicPr>
          <p:cNvPr id="815" name="Google Shape;815;p21"/>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816" name="Google Shape;816;p21"/>
          <p:cNvSpPr txBox="1">
            <a:spLocks noGrp="1"/>
          </p:cNvSpPr>
          <p:nvPr>
            <p:ph type="subTitle" idx="1"/>
          </p:nvPr>
        </p:nvSpPr>
        <p:spPr>
          <a:xfrm>
            <a:off x="3438593" y="148902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7" name="Google Shape;817;p21"/>
          <p:cNvSpPr txBox="1">
            <a:spLocks noGrp="1"/>
          </p:cNvSpPr>
          <p:nvPr>
            <p:ph type="subTitle" idx="2"/>
          </p:nvPr>
        </p:nvSpPr>
        <p:spPr>
          <a:xfrm>
            <a:off x="3438584" y="195347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8" name="Google Shape;818;p21"/>
          <p:cNvSpPr txBox="1">
            <a:spLocks noGrp="1"/>
          </p:cNvSpPr>
          <p:nvPr>
            <p:ph type="subTitle" idx="3"/>
          </p:nvPr>
        </p:nvSpPr>
        <p:spPr>
          <a:xfrm>
            <a:off x="5905480" y="148902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9" name="Google Shape;819;p21"/>
          <p:cNvSpPr txBox="1">
            <a:spLocks noGrp="1"/>
          </p:cNvSpPr>
          <p:nvPr>
            <p:ph type="subTitle" idx="4"/>
          </p:nvPr>
        </p:nvSpPr>
        <p:spPr>
          <a:xfrm>
            <a:off x="5905472" y="195347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0" name="Google Shape;820;p21"/>
          <p:cNvSpPr txBox="1">
            <a:spLocks noGrp="1"/>
          </p:cNvSpPr>
          <p:nvPr>
            <p:ph type="subTitle" idx="5"/>
          </p:nvPr>
        </p:nvSpPr>
        <p:spPr>
          <a:xfrm>
            <a:off x="971706" y="148902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1" name="Google Shape;821;p21"/>
          <p:cNvSpPr txBox="1">
            <a:spLocks noGrp="1"/>
          </p:cNvSpPr>
          <p:nvPr>
            <p:ph type="subTitle" idx="6"/>
          </p:nvPr>
        </p:nvSpPr>
        <p:spPr>
          <a:xfrm>
            <a:off x="971697" y="195347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2" name="Google Shape;822;p2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823" name="Google Shape;823;p21"/>
          <p:cNvSpPr txBox="1">
            <a:spLocks noGrp="1"/>
          </p:cNvSpPr>
          <p:nvPr>
            <p:ph type="subTitle" idx="7"/>
          </p:nvPr>
        </p:nvSpPr>
        <p:spPr>
          <a:xfrm>
            <a:off x="3438616" y="293467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4" name="Google Shape;824;p21"/>
          <p:cNvSpPr txBox="1">
            <a:spLocks noGrp="1"/>
          </p:cNvSpPr>
          <p:nvPr>
            <p:ph type="subTitle" idx="8"/>
          </p:nvPr>
        </p:nvSpPr>
        <p:spPr>
          <a:xfrm>
            <a:off x="3438607" y="339912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5" name="Google Shape;825;p21"/>
          <p:cNvSpPr txBox="1">
            <a:spLocks noGrp="1"/>
          </p:cNvSpPr>
          <p:nvPr>
            <p:ph type="subTitle" idx="9"/>
          </p:nvPr>
        </p:nvSpPr>
        <p:spPr>
          <a:xfrm>
            <a:off x="5905503" y="293467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6" name="Google Shape;826;p21"/>
          <p:cNvSpPr txBox="1">
            <a:spLocks noGrp="1"/>
          </p:cNvSpPr>
          <p:nvPr>
            <p:ph type="subTitle" idx="13"/>
          </p:nvPr>
        </p:nvSpPr>
        <p:spPr>
          <a:xfrm>
            <a:off x="5905495" y="339912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7" name="Google Shape;827;p21"/>
          <p:cNvSpPr txBox="1">
            <a:spLocks noGrp="1"/>
          </p:cNvSpPr>
          <p:nvPr>
            <p:ph type="subTitle" idx="14"/>
          </p:nvPr>
        </p:nvSpPr>
        <p:spPr>
          <a:xfrm>
            <a:off x="971729" y="293467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8" name="Google Shape;828;p21"/>
          <p:cNvSpPr txBox="1">
            <a:spLocks noGrp="1"/>
          </p:cNvSpPr>
          <p:nvPr>
            <p:ph type="subTitle" idx="15"/>
          </p:nvPr>
        </p:nvSpPr>
        <p:spPr>
          <a:xfrm>
            <a:off x="971720" y="339912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pic>
        <p:nvPicPr>
          <p:cNvPr id="829" name="Google Shape;829;p21"/>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830" name="Google Shape;830;p21"/>
          <p:cNvGrpSpPr/>
          <p:nvPr/>
        </p:nvGrpSpPr>
        <p:grpSpPr>
          <a:xfrm>
            <a:off x="391864" y="3850070"/>
            <a:ext cx="289170" cy="284718"/>
            <a:chOff x="426000" y="3302025"/>
            <a:chExt cx="220875" cy="217475"/>
          </a:xfrm>
        </p:grpSpPr>
        <p:sp>
          <p:nvSpPr>
            <p:cNvPr id="831" name="Google Shape;831;p2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21"/>
          <p:cNvGrpSpPr/>
          <p:nvPr/>
        </p:nvGrpSpPr>
        <p:grpSpPr>
          <a:xfrm>
            <a:off x="357713" y="1058175"/>
            <a:ext cx="357454" cy="956304"/>
            <a:chOff x="357713" y="600975"/>
            <a:chExt cx="357454" cy="956304"/>
          </a:xfrm>
        </p:grpSpPr>
        <p:sp>
          <p:nvSpPr>
            <p:cNvPr id="834" name="Google Shape;834;p2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21"/>
          <p:cNvGrpSpPr/>
          <p:nvPr/>
        </p:nvGrpSpPr>
        <p:grpSpPr>
          <a:xfrm>
            <a:off x="8366565" y="3353020"/>
            <a:ext cx="1965289" cy="517060"/>
            <a:chOff x="3539975" y="3523525"/>
            <a:chExt cx="745925" cy="196250"/>
          </a:xfrm>
        </p:grpSpPr>
        <p:sp>
          <p:nvSpPr>
            <p:cNvPr id="839" name="Google Shape;839;p2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21"/>
          <p:cNvSpPr/>
          <p:nvPr/>
        </p:nvSpPr>
        <p:spPr>
          <a:xfrm>
            <a:off x="258688" y="26388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856"/>
        <p:cNvGrpSpPr/>
        <p:nvPr/>
      </p:nvGrpSpPr>
      <p:grpSpPr>
        <a:xfrm>
          <a:off x="0" y="0"/>
          <a:ext cx="0" cy="0"/>
          <a:chOff x="0" y="0"/>
          <a:chExt cx="0" cy="0"/>
        </a:xfrm>
      </p:grpSpPr>
      <p:pic>
        <p:nvPicPr>
          <p:cNvPr id="857" name="Google Shape;857;p22"/>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858" name="Google Shape;858;p22"/>
          <p:cNvSpPr txBox="1">
            <a:spLocks noGrp="1"/>
          </p:cNvSpPr>
          <p:nvPr>
            <p:ph type="title"/>
          </p:nvPr>
        </p:nvSpPr>
        <p:spPr>
          <a:xfrm>
            <a:off x="5880200" y="1545007"/>
            <a:ext cx="2548200" cy="794400"/>
          </a:xfrm>
          <a:prstGeom prst="rect">
            <a:avLst/>
          </a:prstGeom>
        </p:spPr>
        <p:txBody>
          <a:bodyPr spcFirstLastPara="1" wrap="square" lIns="91425" tIns="0" rIns="91425" bIns="91425" anchor="t" anchorCtr="0">
            <a:noAutofit/>
          </a:bodyPr>
          <a:lstStyle>
            <a:lvl1pPr lvl="0" algn="r">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endParaRPr/>
          </a:p>
        </p:txBody>
      </p:sp>
      <p:sp>
        <p:nvSpPr>
          <p:cNvPr id="859" name="Google Shape;859;p22"/>
          <p:cNvSpPr txBox="1">
            <a:spLocks noGrp="1"/>
          </p:cNvSpPr>
          <p:nvPr>
            <p:ph type="subTitle" idx="1"/>
          </p:nvPr>
        </p:nvSpPr>
        <p:spPr>
          <a:xfrm>
            <a:off x="4572000" y="2466700"/>
            <a:ext cx="3856200" cy="1289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60" name="Google Shape;860;p22"/>
          <p:cNvPicPr preferRelativeResize="0"/>
          <p:nvPr/>
        </p:nvPicPr>
        <p:blipFill>
          <a:blip r:embed="rId3">
            <a:alphaModFix/>
          </a:blip>
          <a:stretch>
            <a:fillRect/>
          </a:stretch>
        </p:blipFill>
        <p:spPr>
          <a:xfrm>
            <a:off x="2495026" y="-1108430"/>
            <a:ext cx="2733675" cy="2899964"/>
          </a:xfrm>
          <a:prstGeom prst="rect">
            <a:avLst/>
          </a:prstGeom>
          <a:noFill/>
          <a:ln>
            <a:noFill/>
          </a:ln>
        </p:spPr>
      </p:pic>
      <p:grpSp>
        <p:nvGrpSpPr>
          <p:cNvPr id="861" name="Google Shape;861;p22"/>
          <p:cNvGrpSpPr/>
          <p:nvPr/>
        </p:nvGrpSpPr>
        <p:grpSpPr>
          <a:xfrm>
            <a:off x="4093457" y="3925450"/>
            <a:ext cx="1039906" cy="679800"/>
            <a:chOff x="4082325" y="3790650"/>
            <a:chExt cx="1039906" cy="679800"/>
          </a:xfrm>
        </p:grpSpPr>
        <p:sp>
          <p:nvSpPr>
            <p:cNvPr id="862" name="Google Shape;862;p22"/>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2"/>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2"/>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22"/>
          <p:cNvGrpSpPr/>
          <p:nvPr/>
        </p:nvGrpSpPr>
        <p:grpSpPr>
          <a:xfrm>
            <a:off x="7664983" y="4173896"/>
            <a:ext cx="793256" cy="182899"/>
            <a:chOff x="2685575" y="2835950"/>
            <a:chExt cx="433000" cy="99825"/>
          </a:xfrm>
        </p:grpSpPr>
        <p:sp>
          <p:nvSpPr>
            <p:cNvPr id="866" name="Google Shape;866;p2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22"/>
          <p:cNvGrpSpPr/>
          <p:nvPr/>
        </p:nvGrpSpPr>
        <p:grpSpPr>
          <a:xfrm>
            <a:off x="6492952" y="563770"/>
            <a:ext cx="1965289" cy="517060"/>
            <a:chOff x="3539975" y="3523525"/>
            <a:chExt cx="745925" cy="196250"/>
          </a:xfrm>
        </p:grpSpPr>
        <p:sp>
          <p:nvSpPr>
            <p:cNvPr id="871" name="Google Shape;871;p2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 name="Google Shape;887;p22"/>
          <p:cNvSpPr/>
          <p:nvPr/>
        </p:nvSpPr>
        <p:spPr>
          <a:xfrm>
            <a:off x="6088025" y="39882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CUSTOM_2_2">
    <p:spTree>
      <p:nvGrpSpPr>
        <p:cNvPr id="1" name="Shape 888"/>
        <p:cNvGrpSpPr/>
        <p:nvPr/>
      </p:nvGrpSpPr>
      <p:grpSpPr>
        <a:xfrm>
          <a:off x="0" y="0"/>
          <a:ext cx="0" cy="0"/>
          <a:chOff x="0" y="0"/>
          <a:chExt cx="0" cy="0"/>
        </a:xfrm>
      </p:grpSpPr>
      <p:pic>
        <p:nvPicPr>
          <p:cNvPr id="889" name="Google Shape;889;p23"/>
          <p:cNvPicPr preferRelativeResize="0"/>
          <p:nvPr/>
        </p:nvPicPr>
        <p:blipFill rotWithShape="1">
          <a:blip r:embed="rId2">
            <a:alphaModFix amt="60000"/>
          </a:blip>
          <a:srcRect l="39" r="29"/>
          <a:stretch/>
        </p:blipFill>
        <p:spPr>
          <a:xfrm flipH="1">
            <a:off x="0" y="1"/>
            <a:ext cx="9144002" cy="5143499"/>
          </a:xfrm>
          <a:prstGeom prst="rect">
            <a:avLst/>
          </a:prstGeom>
          <a:noFill/>
          <a:ln>
            <a:noFill/>
          </a:ln>
        </p:spPr>
      </p:pic>
      <p:sp>
        <p:nvSpPr>
          <p:cNvPr id="890" name="Google Shape;890;p23"/>
          <p:cNvSpPr txBox="1">
            <a:spLocks noGrp="1"/>
          </p:cNvSpPr>
          <p:nvPr>
            <p:ph type="title"/>
          </p:nvPr>
        </p:nvSpPr>
        <p:spPr>
          <a:xfrm>
            <a:off x="4963975" y="1838875"/>
            <a:ext cx="3396300" cy="371700"/>
          </a:xfrm>
          <a:prstGeom prst="rect">
            <a:avLst/>
          </a:prstGeom>
        </p:spPr>
        <p:txBody>
          <a:bodyPr spcFirstLastPara="1" wrap="square" lIns="91425" tIns="0" rIns="91425" bIns="91425" anchor="t" anchorCtr="0">
            <a:noAutofit/>
          </a:bodyPr>
          <a:lstStyle>
            <a:lvl1pPr lvl="0" algn="r"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891" name="Google Shape;891;p23"/>
          <p:cNvSpPr txBox="1">
            <a:spLocks noGrp="1"/>
          </p:cNvSpPr>
          <p:nvPr>
            <p:ph type="subTitle" idx="1"/>
          </p:nvPr>
        </p:nvSpPr>
        <p:spPr>
          <a:xfrm>
            <a:off x="4963950" y="2332050"/>
            <a:ext cx="3396300" cy="118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892" name="Google Shape;892;p23"/>
          <p:cNvGrpSpPr/>
          <p:nvPr/>
        </p:nvGrpSpPr>
        <p:grpSpPr>
          <a:xfrm>
            <a:off x="391864" y="3545270"/>
            <a:ext cx="289170" cy="284718"/>
            <a:chOff x="426000" y="3302025"/>
            <a:chExt cx="220875" cy="217475"/>
          </a:xfrm>
        </p:grpSpPr>
        <p:sp>
          <p:nvSpPr>
            <p:cNvPr id="893" name="Google Shape;893;p2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3"/>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23"/>
          <p:cNvGrpSpPr/>
          <p:nvPr/>
        </p:nvGrpSpPr>
        <p:grpSpPr>
          <a:xfrm>
            <a:off x="357713" y="905775"/>
            <a:ext cx="357454" cy="956304"/>
            <a:chOff x="357713" y="600975"/>
            <a:chExt cx="357454" cy="956304"/>
          </a:xfrm>
        </p:grpSpPr>
        <p:sp>
          <p:nvSpPr>
            <p:cNvPr id="896" name="Google Shape;896;p23"/>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3"/>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3"/>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3"/>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23"/>
          <p:cNvGrpSpPr/>
          <p:nvPr/>
        </p:nvGrpSpPr>
        <p:grpSpPr>
          <a:xfrm>
            <a:off x="5258308" y="722871"/>
            <a:ext cx="793256" cy="182899"/>
            <a:chOff x="2685575" y="2835950"/>
            <a:chExt cx="433000" cy="99825"/>
          </a:xfrm>
        </p:grpSpPr>
        <p:sp>
          <p:nvSpPr>
            <p:cNvPr id="901" name="Google Shape;901;p2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23"/>
          <p:cNvGrpSpPr/>
          <p:nvPr/>
        </p:nvGrpSpPr>
        <p:grpSpPr>
          <a:xfrm>
            <a:off x="1587414" y="-1495728"/>
            <a:ext cx="2019176" cy="2019176"/>
            <a:chOff x="1943325" y="-220375"/>
            <a:chExt cx="1298672" cy="1298672"/>
          </a:xfrm>
        </p:grpSpPr>
        <p:sp>
          <p:nvSpPr>
            <p:cNvPr id="906" name="Google Shape;906;p2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23"/>
          <p:cNvGrpSpPr/>
          <p:nvPr/>
        </p:nvGrpSpPr>
        <p:grpSpPr>
          <a:xfrm>
            <a:off x="8366565" y="3429220"/>
            <a:ext cx="1965289" cy="517060"/>
            <a:chOff x="3539975" y="3523525"/>
            <a:chExt cx="745925" cy="196250"/>
          </a:xfrm>
        </p:grpSpPr>
        <p:sp>
          <p:nvSpPr>
            <p:cNvPr id="955" name="Google Shape;955;p2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 name="Google Shape;971;p23"/>
          <p:cNvSpPr/>
          <p:nvPr/>
        </p:nvSpPr>
        <p:spPr>
          <a:xfrm rot="-5400000">
            <a:off x="6334322" y="335567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rgbClr val="FFFFFF"/>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3"/>
          <p:cNvSpPr/>
          <p:nvPr/>
        </p:nvSpPr>
        <p:spPr>
          <a:xfrm>
            <a:off x="4572000" y="405096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3" name="Google Shape;973;p23"/>
          <p:cNvPicPr preferRelativeResize="0"/>
          <p:nvPr/>
        </p:nvPicPr>
        <p:blipFill>
          <a:blip r:embed="rId3">
            <a:alphaModFix/>
          </a:blip>
          <a:stretch>
            <a:fillRect/>
          </a:stretch>
        </p:blipFill>
        <p:spPr>
          <a:xfrm>
            <a:off x="7294914" y="-963850"/>
            <a:ext cx="2527512" cy="2681250"/>
          </a:xfrm>
          <a:prstGeom prst="rect">
            <a:avLst/>
          </a:prstGeom>
          <a:noFill/>
          <a:ln>
            <a:noFill/>
          </a:ln>
        </p:spPr>
      </p:pic>
      <p:grpSp>
        <p:nvGrpSpPr>
          <p:cNvPr id="974" name="Google Shape;974;p23"/>
          <p:cNvGrpSpPr/>
          <p:nvPr/>
        </p:nvGrpSpPr>
        <p:grpSpPr>
          <a:xfrm rot="10800000">
            <a:off x="-1284662" y="4546071"/>
            <a:ext cx="3952129" cy="3175881"/>
            <a:chOff x="5256209" y="-1994879"/>
            <a:chExt cx="3952129" cy="3175881"/>
          </a:xfrm>
        </p:grpSpPr>
        <p:sp>
          <p:nvSpPr>
            <p:cNvPr id="975" name="Google Shape;975;p23"/>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3"/>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CUSTOM_2_2_1">
    <p:spTree>
      <p:nvGrpSpPr>
        <p:cNvPr id="1" name="Shape 977"/>
        <p:cNvGrpSpPr/>
        <p:nvPr/>
      </p:nvGrpSpPr>
      <p:grpSpPr>
        <a:xfrm>
          <a:off x="0" y="0"/>
          <a:ext cx="0" cy="0"/>
          <a:chOff x="0" y="0"/>
          <a:chExt cx="0" cy="0"/>
        </a:xfrm>
      </p:grpSpPr>
      <p:pic>
        <p:nvPicPr>
          <p:cNvPr id="978" name="Google Shape;978;p24"/>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979" name="Google Shape;979;p24"/>
          <p:cNvSpPr txBox="1">
            <a:spLocks noGrp="1"/>
          </p:cNvSpPr>
          <p:nvPr>
            <p:ph type="title"/>
          </p:nvPr>
        </p:nvSpPr>
        <p:spPr>
          <a:xfrm>
            <a:off x="783900" y="1838875"/>
            <a:ext cx="3396000" cy="3717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980" name="Google Shape;980;p24"/>
          <p:cNvSpPr txBox="1">
            <a:spLocks noGrp="1"/>
          </p:cNvSpPr>
          <p:nvPr>
            <p:ph type="subTitle" idx="1"/>
          </p:nvPr>
        </p:nvSpPr>
        <p:spPr>
          <a:xfrm>
            <a:off x="784010" y="2332050"/>
            <a:ext cx="3396000" cy="118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981" name="Google Shape;981;p24"/>
          <p:cNvPicPr preferRelativeResize="0"/>
          <p:nvPr/>
        </p:nvPicPr>
        <p:blipFill rotWithShape="1">
          <a:blip r:embed="rId3">
            <a:alphaModFix/>
          </a:blip>
          <a:srcRect l="228" r="238"/>
          <a:stretch/>
        </p:blipFill>
        <p:spPr>
          <a:xfrm rot="10800000" flipH="1">
            <a:off x="-731476" y="-1253478"/>
            <a:ext cx="9353213" cy="2681250"/>
          </a:xfrm>
          <a:prstGeom prst="rect">
            <a:avLst/>
          </a:prstGeom>
          <a:noFill/>
          <a:ln>
            <a:noFill/>
          </a:ln>
        </p:spPr>
      </p:pic>
      <p:grpSp>
        <p:nvGrpSpPr>
          <p:cNvPr id="982" name="Google Shape;982;p24"/>
          <p:cNvGrpSpPr/>
          <p:nvPr/>
        </p:nvGrpSpPr>
        <p:grpSpPr>
          <a:xfrm rot="10800000" flipH="1">
            <a:off x="391864" y="1215484"/>
            <a:ext cx="289170" cy="284718"/>
            <a:chOff x="426000" y="3302025"/>
            <a:chExt cx="220875" cy="217475"/>
          </a:xfrm>
        </p:grpSpPr>
        <p:sp>
          <p:nvSpPr>
            <p:cNvPr id="983" name="Google Shape;983;p2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24"/>
          <p:cNvGrpSpPr/>
          <p:nvPr/>
        </p:nvGrpSpPr>
        <p:grpSpPr>
          <a:xfrm rot="10800000" flipH="1">
            <a:off x="357713" y="3564393"/>
            <a:ext cx="357454" cy="956304"/>
            <a:chOff x="357713" y="600975"/>
            <a:chExt cx="357454" cy="956304"/>
          </a:xfrm>
        </p:grpSpPr>
        <p:sp>
          <p:nvSpPr>
            <p:cNvPr id="986" name="Google Shape;986;p2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24"/>
          <p:cNvGrpSpPr/>
          <p:nvPr/>
        </p:nvGrpSpPr>
        <p:grpSpPr>
          <a:xfrm rot="10800000" flipH="1">
            <a:off x="5258308" y="4520702"/>
            <a:ext cx="793256" cy="182899"/>
            <a:chOff x="2685575" y="2835950"/>
            <a:chExt cx="433000" cy="99825"/>
          </a:xfrm>
        </p:grpSpPr>
        <p:sp>
          <p:nvSpPr>
            <p:cNvPr id="991" name="Google Shape;991;p2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24"/>
          <p:cNvGrpSpPr/>
          <p:nvPr/>
        </p:nvGrpSpPr>
        <p:grpSpPr>
          <a:xfrm rot="10800000" flipH="1">
            <a:off x="1363114" y="3961574"/>
            <a:ext cx="2019176" cy="2019176"/>
            <a:chOff x="1943325" y="-220375"/>
            <a:chExt cx="1298672" cy="1298672"/>
          </a:xfrm>
        </p:grpSpPr>
        <p:sp>
          <p:nvSpPr>
            <p:cNvPr id="996" name="Google Shape;996;p24"/>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4"/>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4"/>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4"/>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4"/>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4"/>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4"/>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4"/>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4"/>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4"/>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4"/>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4"/>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4"/>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4"/>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4"/>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4"/>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4"/>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4"/>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4"/>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4"/>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4"/>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4"/>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4"/>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4"/>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4"/>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4"/>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4"/>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4"/>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4"/>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4"/>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4"/>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4"/>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4"/>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4"/>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4"/>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4"/>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4"/>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4"/>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4"/>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4"/>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4"/>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4"/>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4"/>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4"/>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4"/>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4"/>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4"/>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4"/>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24"/>
          <p:cNvGrpSpPr/>
          <p:nvPr/>
        </p:nvGrpSpPr>
        <p:grpSpPr>
          <a:xfrm rot="10800000" flipH="1">
            <a:off x="8366565" y="1480192"/>
            <a:ext cx="1965289" cy="517060"/>
            <a:chOff x="3539975" y="3523525"/>
            <a:chExt cx="745925" cy="196250"/>
          </a:xfrm>
        </p:grpSpPr>
        <p:sp>
          <p:nvSpPr>
            <p:cNvPr id="1045" name="Google Shape;1045;p2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 name="Google Shape;1061;p24"/>
          <p:cNvSpPr/>
          <p:nvPr/>
        </p:nvSpPr>
        <p:spPr>
          <a:xfrm rot="10800000" flipH="1">
            <a:off x="3819050" y="3824417"/>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CUSTOM_2_2_1_1">
    <p:spTree>
      <p:nvGrpSpPr>
        <p:cNvPr id="1" name="Shape 1062"/>
        <p:cNvGrpSpPr/>
        <p:nvPr/>
      </p:nvGrpSpPr>
      <p:grpSpPr>
        <a:xfrm>
          <a:off x="0" y="0"/>
          <a:ext cx="0" cy="0"/>
          <a:chOff x="0" y="0"/>
          <a:chExt cx="0" cy="0"/>
        </a:xfrm>
      </p:grpSpPr>
      <p:pic>
        <p:nvPicPr>
          <p:cNvPr id="1063" name="Google Shape;1063;p25"/>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1064" name="Google Shape;1064;p25"/>
          <p:cNvSpPr txBox="1">
            <a:spLocks noGrp="1"/>
          </p:cNvSpPr>
          <p:nvPr>
            <p:ph type="title"/>
          </p:nvPr>
        </p:nvSpPr>
        <p:spPr>
          <a:xfrm>
            <a:off x="713750" y="1225788"/>
            <a:ext cx="3367200" cy="17265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065" name="Google Shape;1065;p25"/>
          <p:cNvSpPr txBox="1">
            <a:spLocks noGrp="1"/>
          </p:cNvSpPr>
          <p:nvPr>
            <p:ph type="subTitle" idx="1"/>
          </p:nvPr>
        </p:nvSpPr>
        <p:spPr>
          <a:xfrm>
            <a:off x="713875" y="3105588"/>
            <a:ext cx="3856500" cy="97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066" name="Google Shape;1066;p25"/>
          <p:cNvGrpSpPr/>
          <p:nvPr/>
        </p:nvGrpSpPr>
        <p:grpSpPr>
          <a:xfrm flipH="1">
            <a:off x="2156438" y="568471"/>
            <a:ext cx="793256" cy="182899"/>
            <a:chOff x="2685575" y="2835950"/>
            <a:chExt cx="433000" cy="99825"/>
          </a:xfrm>
        </p:grpSpPr>
        <p:sp>
          <p:nvSpPr>
            <p:cNvPr id="1067" name="Google Shape;1067;p25"/>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5"/>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5"/>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5"/>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25"/>
          <p:cNvGrpSpPr/>
          <p:nvPr/>
        </p:nvGrpSpPr>
        <p:grpSpPr>
          <a:xfrm flipH="1">
            <a:off x="-495776" y="4383620"/>
            <a:ext cx="1965289" cy="517060"/>
            <a:chOff x="3539975" y="3523525"/>
            <a:chExt cx="745925" cy="196250"/>
          </a:xfrm>
        </p:grpSpPr>
        <p:sp>
          <p:nvSpPr>
            <p:cNvPr id="1072" name="Google Shape;1072;p2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88" name="Google Shape;1088;p25"/>
          <p:cNvPicPr preferRelativeResize="0"/>
          <p:nvPr/>
        </p:nvPicPr>
        <p:blipFill>
          <a:blip r:embed="rId3">
            <a:alphaModFix/>
          </a:blip>
          <a:stretch>
            <a:fillRect/>
          </a:stretch>
        </p:blipFill>
        <p:spPr>
          <a:xfrm flipH="1">
            <a:off x="-936799" y="-1543012"/>
            <a:ext cx="2527512" cy="26812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4">
  <p:cSld name="CUSTOM_2_2_1_1_1">
    <p:spTree>
      <p:nvGrpSpPr>
        <p:cNvPr id="1" name="Shape 1089"/>
        <p:cNvGrpSpPr/>
        <p:nvPr/>
      </p:nvGrpSpPr>
      <p:grpSpPr>
        <a:xfrm>
          <a:off x="0" y="0"/>
          <a:ext cx="0" cy="0"/>
          <a:chOff x="0" y="0"/>
          <a:chExt cx="0" cy="0"/>
        </a:xfrm>
      </p:grpSpPr>
      <p:pic>
        <p:nvPicPr>
          <p:cNvPr id="1090" name="Google Shape;1090;p26"/>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091" name="Google Shape;1091;p26"/>
          <p:cNvSpPr txBox="1">
            <a:spLocks noGrp="1"/>
          </p:cNvSpPr>
          <p:nvPr>
            <p:ph type="subTitle" idx="1"/>
          </p:nvPr>
        </p:nvSpPr>
        <p:spPr>
          <a:xfrm>
            <a:off x="5071875" y="2238850"/>
            <a:ext cx="3288300" cy="1185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92" name="Google Shape;1092;p2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093" name="Google Shape;1093;p26"/>
          <p:cNvGrpSpPr/>
          <p:nvPr/>
        </p:nvGrpSpPr>
        <p:grpSpPr>
          <a:xfrm rot="10800000" flipH="1">
            <a:off x="391864" y="1596484"/>
            <a:ext cx="289170" cy="284718"/>
            <a:chOff x="426000" y="3302025"/>
            <a:chExt cx="220875" cy="217475"/>
          </a:xfrm>
        </p:grpSpPr>
        <p:sp>
          <p:nvSpPr>
            <p:cNvPr id="1094" name="Google Shape;1094;p2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6"/>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26"/>
          <p:cNvGrpSpPr/>
          <p:nvPr/>
        </p:nvGrpSpPr>
        <p:grpSpPr>
          <a:xfrm rot="10800000" flipH="1">
            <a:off x="357713" y="3564393"/>
            <a:ext cx="357454" cy="956304"/>
            <a:chOff x="357713" y="600975"/>
            <a:chExt cx="357454" cy="956304"/>
          </a:xfrm>
        </p:grpSpPr>
        <p:sp>
          <p:nvSpPr>
            <p:cNvPr id="1097" name="Google Shape;1097;p2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26"/>
          <p:cNvGrpSpPr/>
          <p:nvPr/>
        </p:nvGrpSpPr>
        <p:grpSpPr>
          <a:xfrm rot="10800000" flipH="1">
            <a:off x="2065283" y="4732777"/>
            <a:ext cx="793256" cy="182899"/>
            <a:chOff x="2685575" y="2835950"/>
            <a:chExt cx="433000" cy="99825"/>
          </a:xfrm>
        </p:grpSpPr>
        <p:sp>
          <p:nvSpPr>
            <p:cNvPr id="1102" name="Google Shape;1102;p2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26"/>
          <p:cNvGrpSpPr/>
          <p:nvPr/>
        </p:nvGrpSpPr>
        <p:grpSpPr>
          <a:xfrm rot="10800000" flipH="1">
            <a:off x="4571989" y="4152949"/>
            <a:ext cx="2019176" cy="2019176"/>
            <a:chOff x="1943325" y="-220375"/>
            <a:chExt cx="1298672" cy="1298672"/>
          </a:xfrm>
        </p:grpSpPr>
        <p:sp>
          <p:nvSpPr>
            <p:cNvPr id="1107" name="Google Shape;1107;p2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26"/>
          <p:cNvGrpSpPr/>
          <p:nvPr/>
        </p:nvGrpSpPr>
        <p:grpSpPr>
          <a:xfrm rot="10800000" flipH="1">
            <a:off x="7601640" y="490017"/>
            <a:ext cx="1965289" cy="517060"/>
            <a:chOff x="3539975" y="3523525"/>
            <a:chExt cx="745925" cy="196250"/>
          </a:xfrm>
        </p:grpSpPr>
        <p:sp>
          <p:nvSpPr>
            <p:cNvPr id="1156" name="Google Shape;1156;p2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72" name="Google Shape;1172;p26"/>
          <p:cNvPicPr preferRelativeResize="0"/>
          <p:nvPr/>
        </p:nvPicPr>
        <p:blipFill rotWithShape="1">
          <a:blip r:embed="rId3">
            <a:alphaModFix/>
          </a:blip>
          <a:srcRect t="1770" r="38199" b="-1770"/>
          <a:stretch/>
        </p:blipFill>
        <p:spPr>
          <a:xfrm rot="10800000" flipH="1">
            <a:off x="6111216" y="2932075"/>
            <a:ext cx="6276551" cy="26812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5">
  <p:cSld name="CUSTOM_2_2_1_1_1_1">
    <p:spTree>
      <p:nvGrpSpPr>
        <p:cNvPr id="1" name="Shape 1173"/>
        <p:cNvGrpSpPr/>
        <p:nvPr/>
      </p:nvGrpSpPr>
      <p:grpSpPr>
        <a:xfrm>
          <a:off x="0" y="0"/>
          <a:ext cx="0" cy="0"/>
          <a:chOff x="0" y="0"/>
          <a:chExt cx="0" cy="0"/>
        </a:xfrm>
      </p:grpSpPr>
      <p:pic>
        <p:nvPicPr>
          <p:cNvPr id="1174" name="Google Shape;1174;p27"/>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175" name="Google Shape;1175;p27"/>
          <p:cNvSpPr txBox="1">
            <a:spLocks noGrp="1"/>
          </p:cNvSpPr>
          <p:nvPr>
            <p:ph type="subTitle" idx="1"/>
          </p:nvPr>
        </p:nvSpPr>
        <p:spPr>
          <a:xfrm>
            <a:off x="4045548" y="1648529"/>
            <a:ext cx="3867600" cy="208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Char char="●"/>
              <a:defRPr sz="1400">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76" name="Google Shape;1176;p2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177" name="Google Shape;1177;p27"/>
          <p:cNvSpPr txBox="1">
            <a:spLocks noGrp="1"/>
          </p:cNvSpPr>
          <p:nvPr>
            <p:ph type="subTitle" idx="2"/>
          </p:nvPr>
        </p:nvSpPr>
        <p:spPr>
          <a:xfrm>
            <a:off x="1592523" y="2303429"/>
            <a:ext cx="2369400" cy="772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178" name="Google Shape;1178;p27"/>
          <p:cNvGrpSpPr/>
          <p:nvPr/>
        </p:nvGrpSpPr>
        <p:grpSpPr>
          <a:xfrm>
            <a:off x="7697601" y="3827772"/>
            <a:ext cx="2019176" cy="2019176"/>
            <a:chOff x="1943325" y="-220375"/>
            <a:chExt cx="1298672" cy="1298672"/>
          </a:xfrm>
        </p:grpSpPr>
        <p:sp>
          <p:nvSpPr>
            <p:cNvPr id="1179" name="Google Shape;1179;p2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27"/>
          <p:cNvGrpSpPr/>
          <p:nvPr/>
        </p:nvGrpSpPr>
        <p:grpSpPr>
          <a:xfrm>
            <a:off x="1571802" y="4088183"/>
            <a:ext cx="1965289" cy="517060"/>
            <a:chOff x="3539975" y="3523525"/>
            <a:chExt cx="745925" cy="196250"/>
          </a:xfrm>
        </p:grpSpPr>
        <p:sp>
          <p:nvSpPr>
            <p:cNvPr id="1228" name="Google Shape;1228;p2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27"/>
          <p:cNvGrpSpPr/>
          <p:nvPr/>
        </p:nvGrpSpPr>
        <p:grpSpPr>
          <a:xfrm rot="-5400000" flipH="1">
            <a:off x="-2692775" y="2018671"/>
            <a:ext cx="4000413" cy="3175881"/>
            <a:chOff x="5207925" y="-1994879"/>
            <a:chExt cx="4000413" cy="3175881"/>
          </a:xfrm>
        </p:grpSpPr>
        <p:sp>
          <p:nvSpPr>
            <p:cNvPr id="1245" name="Google Shape;1245;p27"/>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7"/>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7"/>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27"/>
          <p:cNvGrpSpPr/>
          <p:nvPr/>
        </p:nvGrpSpPr>
        <p:grpSpPr>
          <a:xfrm>
            <a:off x="5255192" y="4184363"/>
            <a:ext cx="1039906" cy="679800"/>
            <a:chOff x="4082325" y="3790650"/>
            <a:chExt cx="1039906" cy="679800"/>
          </a:xfrm>
        </p:grpSpPr>
        <p:sp>
          <p:nvSpPr>
            <p:cNvPr id="1249" name="Google Shape;1249;p27"/>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Quote">
  <p:cSld name="CUSTOM_2_1">
    <p:spTree>
      <p:nvGrpSpPr>
        <p:cNvPr id="1" name="Shape 1252"/>
        <p:cNvGrpSpPr/>
        <p:nvPr/>
      </p:nvGrpSpPr>
      <p:grpSpPr>
        <a:xfrm>
          <a:off x="0" y="0"/>
          <a:ext cx="0" cy="0"/>
          <a:chOff x="0" y="0"/>
          <a:chExt cx="0" cy="0"/>
        </a:xfrm>
      </p:grpSpPr>
      <p:pic>
        <p:nvPicPr>
          <p:cNvPr id="1253" name="Google Shape;1253;p28"/>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254" name="Google Shape;1254;p28"/>
          <p:cNvSpPr txBox="1">
            <a:spLocks noGrp="1"/>
          </p:cNvSpPr>
          <p:nvPr>
            <p:ph type="title"/>
          </p:nvPr>
        </p:nvSpPr>
        <p:spPr>
          <a:xfrm>
            <a:off x="2185650" y="3095408"/>
            <a:ext cx="4772700" cy="473100"/>
          </a:xfrm>
          <a:prstGeom prst="rect">
            <a:avLst/>
          </a:prstGeom>
        </p:spPr>
        <p:txBody>
          <a:bodyPr spcFirstLastPara="1" wrap="square" lIns="91425" tIns="0" rIns="91425" bIns="91425" anchor="t" anchorCtr="0">
            <a:noAutofit/>
          </a:bodyPr>
          <a:lstStyle>
            <a:lvl1pPr lvl="0" algn="ctr" rtl="0">
              <a:spcBef>
                <a:spcPts val="0"/>
              </a:spcBef>
              <a:spcAft>
                <a:spcPts val="0"/>
              </a:spcAft>
              <a:buSzPts val="2900"/>
              <a:buNone/>
              <a:defRPr sz="2100">
                <a:solidFill>
                  <a:schemeClr val="dk2"/>
                </a:solidFill>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255" name="Google Shape;1255;p28"/>
          <p:cNvSpPr txBox="1">
            <a:spLocks noGrp="1"/>
          </p:cNvSpPr>
          <p:nvPr>
            <p:ph type="subTitle" idx="1"/>
          </p:nvPr>
        </p:nvSpPr>
        <p:spPr>
          <a:xfrm>
            <a:off x="1226850" y="1453218"/>
            <a:ext cx="6690300" cy="15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3000">
                <a:solidFill>
                  <a:schemeClr val="lt1"/>
                </a:solidFill>
                <a:latin typeface="Bai Jamjuree"/>
                <a:ea typeface="Bai Jamjuree"/>
                <a:cs typeface="Bai Jamjuree"/>
                <a:sym typeface="Bai Jamjure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256" name="Google Shape;1256;p28"/>
          <p:cNvGrpSpPr/>
          <p:nvPr/>
        </p:nvGrpSpPr>
        <p:grpSpPr>
          <a:xfrm rot="-5400000" flipH="1">
            <a:off x="3352827" y="574632"/>
            <a:ext cx="289170" cy="284718"/>
            <a:chOff x="426000" y="3302025"/>
            <a:chExt cx="220875" cy="217475"/>
          </a:xfrm>
        </p:grpSpPr>
        <p:sp>
          <p:nvSpPr>
            <p:cNvPr id="1257" name="Google Shape;1257;p2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28"/>
          <p:cNvGrpSpPr/>
          <p:nvPr/>
        </p:nvGrpSpPr>
        <p:grpSpPr>
          <a:xfrm rot="-5400000" flipH="1">
            <a:off x="1014983" y="238830"/>
            <a:ext cx="357454" cy="956304"/>
            <a:chOff x="357713" y="600975"/>
            <a:chExt cx="357454" cy="956304"/>
          </a:xfrm>
        </p:grpSpPr>
        <p:sp>
          <p:nvSpPr>
            <p:cNvPr id="1260" name="Google Shape;1260;p2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28"/>
          <p:cNvGrpSpPr/>
          <p:nvPr/>
        </p:nvGrpSpPr>
        <p:grpSpPr>
          <a:xfrm>
            <a:off x="6738826" y="3585022"/>
            <a:ext cx="2019176" cy="2019176"/>
            <a:chOff x="1943325" y="-220375"/>
            <a:chExt cx="1298672" cy="1298672"/>
          </a:xfrm>
        </p:grpSpPr>
        <p:sp>
          <p:nvSpPr>
            <p:cNvPr id="1265" name="Google Shape;1265;p28"/>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8"/>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8"/>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8"/>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8"/>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8"/>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8"/>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8"/>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8"/>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8"/>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8"/>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8"/>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8"/>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8"/>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8"/>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8"/>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8"/>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8"/>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8"/>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8"/>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8"/>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8"/>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8"/>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8"/>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8"/>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8"/>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8"/>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8"/>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8"/>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8"/>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8"/>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8"/>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8"/>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8"/>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8"/>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8"/>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8"/>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8"/>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8"/>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8"/>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8"/>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8"/>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8"/>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8"/>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8"/>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8"/>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8"/>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8"/>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28"/>
          <p:cNvGrpSpPr/>
          <p:nvPr/>
        </p:nvGrpSpPr>
        <p:grpSpPr>
          <a:xfrm>
            <a:off x="1020340" y="4088183"/>
            <a:ext cx="1965289" cy="517060"/>
            <a:chOff x="3539975" y="3523525"/>
            <a:chExt cx="745925" cy="196250"/>
          </a:xfrm>
        </p:grpSpPr>
        <p:sp>
          <p:nvSpPr>
            <p:cNvPr id="1314" name="Google Shape;1314;p2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1330"/>
        <p:cNvGrpSpPr/>
        <p:nvPr/>
      </p:nvGrpSpPr>
      <p:grpSpPr>
        <a:xfrm>
          <a:off x="0" y="0"/>
          <a:ext cx="0" cy="0"/>
          <a:chOff x="0" y="0"/>
          <a:chExt cx="0" cy="0"/>
        </a:xfrm>
      </p:grpSpPr>
      <p:pic>
        <p:nvPicPr>
          <p:cNvPr id="1331" name="Google Shape;1331;p29"/>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332" name="Google Shape;1332;p2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333" name="Google Shape;1333;p29"/>
          <p:cNvGrpSpPr/>
          <p:nvPr/>
        </p:nvGrpSpPr>
        <p:grpSpPr>
          <a:xfrm>
            <a:off x="391864" y="4555820"/>
            <a:ext cx="289170" cy="284718"/>
            <a:chOff x="426000" y="3302025"/>
            <a:chExt cx="220875" cy="217475"/>
          </a:xfrm>
        </p:grpSpPr>
        <p:sp>
          <p:nvSpPr>
            <p:cNvPr id="1334" name="Google Shape;1334;p29"/>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29"/>
          <p:cNvGrpSpPr/>
          <p:nvPr/>
        </p:nvGrpSpPr>
        <p:grpSpPr>
          <a:xfrm>
            <a:off x="357713" y="1134375"/>
            <a:ext cx="357454" cy="956304"/>
            <a:chOff x="357713" y="600975"/>
            <a:chExt cx="357454" cy="956304"/>
          </a:xfrm>
        </p:grpSpPr>
        <p:sp>
          <p:nvSpPr>
            <p:cNvPr id="1337" name="Google Shape;1337;p29"/>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9"/>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9"/>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9"/>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29"/>
          <p:cNvGrpSpPr/>
          <p:nvPr/>
        </p:nvGrpSpPr>
        <p:grpSpPr>
          <a:xfrm>
            <a:off x="8022690" y="202570"/>
            <a:ext cx="1965289" cy="517060"/>
            <a:chOff x="3539975" y="3523525"/>
            <a:chExt cx="745925" cy="196250"/>
          </a:xfrm>
        </p:grpSpPr>
        <p:sp>
          <p:nvSpPr>
            <p:cNvPr id="1342" name="Google Shape;1342;p2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1358"/>
        <p:cNvGrpSpPr/>
        <p:nvPr/>
      </p:nvGrpSpPr>
      <p:grpSpPr>
        <a:xfrm>
          <a:off x="0" y="0"/>
          <a:ext cx="0" cy="0"/>
          <a:chOff x="0" y="0"/>
          <a:chExt cx="0" cy="0"/>
        </a:xfrm>
      </p:grpSpPr>
      <p:pic>
        <p:nvPicPr>
          <p:cNvPr id="1359" name="Google Shape;1359;p30"/>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360" name="Google Shape;1360;p3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361" name="Google Shape;1361;p30"/>
          <p:cNvGrpSpPr/>
          <p:nvPr/>
        </p:nvGrpSpPr>
        <p:grpSpPr>
          <a:xfrm>
            <a:off x="391864" y="3545270"/>
            <a:ext cx="289170" cy="284718"/>
            <a:chOff x="426000" y="3302025"/>
            <a:chExt cx="220875" cy="217475"/>
          </a:xfrm>
        </p:grpSpPr>
        <p:sp>
          <p:nvSpPr>
            <p:cNvPr id="1362" name="Google Shape;1362;p30"/>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30"/>
          <p:cNvGrpSpPr/>
          <p:nvPr/>
        </p:nvGrpSpPr>
        <p:grpSpPr>
          <a:xfrm>
            <a:off x="357713" y="1210575"/>
            <a:ext cx="357454" cy="956304"/>
            <a:chOff x="357713" y="600975"/>
            <a:chExt cx="357454" cy="956304"/>
          </a:xfrm>
        </p:grpSpPr>
        <p:sp>
          <p:nvSpPr>
            <p:cNvPr id="1365" name="Google Shape;1365;p3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30"/>
          <p:cNvGrpSpPr/>
          <p:nvPr/>
        </p:nvGrpSpPr>
        <p:grpSpPr>
          <a:xfrm>
            <a:off x="8366565" y="3429220"/>
            <a:ext cx="1965289" cy="517060"/>
            <a:chOff x="3539975" y="3523525"/>
            <a:chExt cx="745925" cy="196250"/>
          </a:xfrm>
        </p:grpSpPr>
        <p:sp>
          <p:nvSpPr>
            <p:cNvPr id="1370" name="Google Shape;1370;p3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6" name="Google Shape;1386;p30"/>
          <p:cNvPicPr preferRelativeResize="0"/>
          <p:nvPr/>
        </p:nvPicPr>
        <p:blipFill>
          <a:blip r:embed="rId3">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0"/>
        <p:cNvGrpSpPr/>
        <p:nvPr/>
      </p:nvGrpSpPr>
      <p:grpSpPr>
        <a:xfrm>
          <a:off x="0" y="0"/>
          <a:ext cx="0" cy="0"/>
          <a:chOff x="0" y="0"/>
          <a:chExt cx="0" cy="0"/>
        </a:xfrm>
      </p:grpSpPr>
      <p:pic>
        <p:nvPicPr>
          <p:cNvPr id="171" name="Google Shape;171;p4"/>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72" name="Google Shape;172;p4"/>
          <p:cNvSpPr txBox="1">
            <a:spLocks noGrp="1"/>
          </p:cNvSpPr>
          <p:nvPr>
            <p:ph type="body" idx="1"/>
          </p:nvPr>
        </p:nvSpPr>
        <p:spPr>
          <a:xfrm>
            <a:off x="715550" y="1152475"/>
            <a:ext cx="7713000" cy="8691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chemeClr val="lt1"/>
              </a:buClr>
              <a:buSzPts val="1800"/>
              <a:buChar char="●"/>
              <a:defRPr sz="1400">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173" name="Google Shape;173;p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74" name="Google Shape;174;p4"/>
          <p:cNvGrpSpPr/>
          <p:nvPr/>
        </p:nvGrpSpPr>
        <p:grpSpPr>
          <a:xfrm>
            <a:off x="391864" y="4078670"/>
            <a:ext cx="289170" cy="284718"/>
            <a:chOff x="426000" y="3302025"/>
            <a:chExt cx="220875" cy="217475"/>
          </a:xfrm>
        </p:grpSpPr>
        <p:sp>
          <p:nvSpPr>
            <p:cNvPr id="175" name="Google Shape;175;p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4"/>
          <p:cNvGrpSpPr/>
          <p:nvPr/>
        </p:nvGrpSpPr>
        <p:grpSpPr>
          <a:xfrm>
            <a:off x="357713" y="1439175"/>
            <a:ext cx="357454" cy="956304"/>
            <a:chOff x="357713" y="600975"/>
            <a:chExt cx="357454" cy="956304"/>
          </a:xfrm>
        </p:grpSpPr>
        <p:sp>
          <p:nvSpPr>
            <p:cNvPr id="178" name="Google Shape;178;p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1387"/>
        <p:cNvGrpSpPr/>
        <p:nvPr/>
      </p:nvGrpSpPr>
      <p:grpSpPr>
        <a:xfrm>
          <a:off x="0" y="0"/>
          <a:ext cx="0" cy="0"/>
          <a:chOff x="0" y="0"/>
          <a:chExt cx="0" cy="0"/>
        </a:xfrm>
      </p:grpSpPr>
      <p:pic>
        <p:nvPicPr>
          <p:cNvPr id="1388" name="Google Shape;1388;p31"/>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1389" name="Google Shape;1389;p3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390" name="Google Shape;1390;p31"/>
          <p:cNvGrpSpPr/>
          <p:nvPr/>
        </p:nvGrpSpPr>
        <p:grpSpPr>
          <a:xfrm>
            <a:off x="391864" y="4078670"/>
            <a:ext cx="289170" cy="284718"/>
            <a:chOff x="426000" y="3302025"/>
            <a:chExt cx="220875" cy="217475"/>
          </a:xfrm>
        </p:grpSpPr>
        <p:sp>
          <p:nvSpPr>
            <p:cNvPr id="1391" name="Google Shape;1391;p3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31"/>
          <p:cNvGrpSpPr/>
          <p:nvPr/>
        </p:nvGrpSpPr>
        <p:grpSpPr>
          <a:xfrm>
            <a:off x="357713" y="1439175"/>
            <a:ext cx="357454" cy="956304"/>
            <a:chOff x="357713" y="600975"/>
            <a:chExt cx="357454" cy="956304"/>
          </a:xfrm>
        </p:grpSpPr>
        <p:sp>
          <p:nvSpPr>
            <p:cNvPr id="1394" name="Google Shape;1394;p3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31"/>
          <p:cNvGrpSpPr/>
          <p:nvPr/>
        </p:nvGrpSpPr>
        <p:grpSpPr>
          <a:xfrm>
            <a:off x="8366565" y="3429220"/>
            <a:ext cx="1965289" cy="517060"/>
            <a:chOff x="3539975" y="3523525"/>
            <a:chExt cx="745925" cy="196250"/>
          </a:xfrm>
        </p:grpSpPr>
        <p:sp>
          <p:nvSpPr>
            <p:cNvPr id="1399" name="Google Shape;1399;p3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31"/>
          <p:cNvSpPr/>
          <p:nvPr/>
        </p:nvSpPr>
        <p:spPr>
          <a:xfrm>
            <a:off x="7435260" y="257175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rgbClr val="FFFFFF"/>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715550" y="29251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7" name="Google Shape;1417;p31"/>
          <p:cNvPicPr preferRelativeResize="0"/>
          <p:nvPr/>
        </p:nvPicPr>
        <p:blipFill>
          <a:blip r:embed="rId3">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4">
  <p:cSld name="CUSTOM_3_1_1_1">
    <p:spTree>
      <p:nvGrpSpPr>
        <p:cNvPr id="1" name="Shape 1418"/>
        <p:cNvGrpSpPr/>
        <p:nvPr/>
      </p:nvGrpSpPr>
      <p:grpSpPr>
        <a:xfrm>
          <a:off x="0" y="0"/>
          <a:ext cx="0" cy="0"/>
          <a:chOff x="0" y="0"/>
          <a:chExt cx="0" cy="0"/>
        </a:xfrm>
      </p:grpSpPr>
      <p:pic>
        <p:nvPicPr>
          <p:cNvPr id="1419" name="Google Shape;1419;p32"/>
          <p:cNvPicPr preferRelativeResize="0"/>
          <p:nvPr/>
        </p:nvPicPr>
        <p:blipFill rotWithShape="1">
          <a:blip r:embed="rId2">
            <a:alphaModFix amt="60000"/>
          </a:blip>
          <a:srcRect l="39" r="29"/>
          <a:stretch/>
        </p:blipFill>
        <p:spPr>
          <a:xfrm flipH="1">
            <a:off x="0" y="1"/>
            <a:ext cx="9144002" cy="5143499"/>
          </a:xfrm>
          <a:prstGeom prst="rect">
            <a:avLst/>
          </a:prstGeom>
          <a:noFill/>
          <a:ln>
            <a:noFill/>
          </a:ln>
        </p:spPr>
      </p:pic>
      <p:sp>
        <p:nvSpPr>
          <p:cNvPr id="1420" name="Google Shape;1420;p3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421" name="Google Shape;1421;p32"/>
          <p:cNvGrpSpPr/>
          <p:nvPr/>
        </p:nvGrpSpPr>
        <p:grpSpPr>
          <a:xfrm>
            <a:off x="391864" y="3545270"/>
            <a:ext cx="289170" cy="284718"/>
            <a:chOff x="426000" y="3302025"/>
            <a:chExt cx="220875" cy="217475"/>
          </a:xfrm>
        </p:grpSpPr>
        <p:sp>
          <p:nvSpPr>
            <p:cNvPr id="1422" name="Google Shape;1422;p3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2"/>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32"/>
          <p:cNvGrpSpPr/>
          <p:nvPr/>
        </p:nvGrpSpPr>
        <p:grpSpPr>
          <a:xfrm>
            <a:off x="357713" y="1210575"/>
            <a:ext cx="357454" cy="956304"/>
            <a:chOff x="357713" y="600975"/>
            <a:chExt cx="357454" cy="956304"/>
          </a:xfrm>
        </p:grpSpPr>
        <p:sp>
          <p:nvSpPr>
            <p:cNvPr id="1425" name="Google Shape;1425;p3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9" name="Google Shape;1429;p32"/>
          <p:cNvGrpSpPr/>
          <p:nvPr/>
        </p:nvGrpSpPr>
        <p:grpSpPr>
          <a:xfrm>
            <a:off x="8366565" y="3429220"/>
            <a:ext cx="1965289" cy="517060"/>
            <a:chOff x="3539975" y="3523525"/>
            <a:chExt cx="745925" cy="196250"/>
          </a:xfrm>
        </p:grpSpPr>
        <p:sp>
          <p:nvSpPr>
            <p:cNvPr id="1430" name="Google Shape;1430;p3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46" name="Google Shape;1446;p32"/>
          <p:cNvPicPr preferRelativeResize="0"/>
          <p:nvPr/>
        </p:nvPicPr>
        <p:blipFill>
          <a:blip r:embed="rId3">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5">
  <p:cSld name="CUSTOM_3_1_1_1_1">
    <p:spTree>
      <p:nvGrpSpPr>
        <p:cNvPr id="1" name="Shape 1447"/>
        <p:cNvGrpSpPr/>
        <p:nvPr/>
      </p:nvGrpSpPr>
      <p:grpSpPr>
        <a:xfrm>
          <a:off x="0" y="0"/>
          <a:ext cx="0" cy="0"/>
          <a:chOff x="0" y="0"/>
          <a:chExt cx="0" cy="0"/>
        </a:xfrm>
      </p:grpSpPr>
      <p:pic>
        <p:nvPicPr>
          <p:cNvPr id="1448" name="Google Shape;1448;p33"/>
          <p:cNvPicPr preferRelativeResize="0"/>
          <p:nvPr/>
        </p:nvPicPr>
        <p:blipFill rotWithShape="1">
          <a:blip r:embed="rId2">
            <a:alphaModFix amt="60000"/>
          </a:blip>
          <a:srcRect l="39" r="29"/>
          <a:stretch/>
        </p:blipFill>
        <p:spPr>
          <a:xfrm>
            <a:off x="0" y="1"/>
            <a:ext cx="9144002" cy="5143499"/>
          </a:xfrm>
          <a:prstGeom prst="rect">
            <a:avLst/>
          </a:prstGeom>
          <a:noFill/>
          <a:ln>
            <a:noFill/>
          </a:ln>
        </p:spPr>
      </p:pic>
      <p:sp>
        <p:nvSpPr>
          <p:cNvPr id="1449" name="Google Shape;1449;p3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1450" name="Google Shape;1450;p33"/>
          <p:cNvPicPr preferRelativeResize="0"/>
          <p:nvPr/>
        </p:nvPicPr>
        <p:blipFill>
          <a:blip r:embed="rId3">
            <a:alphaModFix/>
          </a:blip>
          <a:stretch>
            <a:fillRect/>
          </a:stretch>
        </p:blipFill>
        <p:spPr>
          <a:xfrm flipH="1">
            <a:off x="997466" y="4009875"/>
            <a:ext cx="9353213" cy="2681250"/>
          </a:xfrm>
          <a:prstGeom prst="rect">
            <a:avLst/>
          </a:prstGeom>
          <a:noFill/>
          <a:ln>
            <a:noFill/>
          </a:ln>
        </p:spPr>
      </p:pic>
      <p:grpSp>
        <p:nvGrpSpPr>
          <p:cNvPr id="1451" name="Google Shape;1451;p33"/>
          <p:cNvGrpSpPr/>
          <p:nvPr/>
        </p:nvGrpSpPr>
        <p:grpSpPr>
          <a:xfrm flipH="1">
            <a:off x="426319" y="3778870"/>
            <a:ext cx="289170" cy="284718"/>
            <a:chOff x="426000" y="3302025"/>
            <a:chExt cx="220875" cy="217475"/>
          </a:xfrm>
        </p:grpSpPr>
        <p:sp>
          <p:nvSpPr>
            <p:cNvPr id="1452" name="Google Shape;1452;p3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3"/>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33"/>
          <p:cNvGrpSpPr/>
          <p:nvPr/>
        </p:nvGrpSpPr>
        <p:grpSpPr>
          <a:xfrm flipH="1">
            <a:off x="-1053226" y="2428970"/>
            <a:ext cx="1965289" cy="517060"/>
            <a:chOff x="3539975" y="3523525"/>
            <a:chExt cx="745925" cy="196250"/>
          </a:xfrm>
        </p:grpSpPr>
        <p:sp>
          <p:nvSpPr>
            <p:cNvPr id="1455" name="Google Shape;1455;p3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6">
  <p:cSld name="CUSTOM_3_1_1_1_1_1">
    <p:spTree>
      <p:nvGrpSpPr>
        <p:cNvPr id="1" name="Shape 1471"/>
        <p:cNvGrpSpPr/>
        <p:nvPr/>
      </p:nvGrpSpPr>
      <p:grpSpPr>
        <a:xfrm>
          <a:off x="0" y="0"/>
          <a:ext cx="0" cy="0"/>
          <a:chOff x="0" y="0"/>
          <a:chExt cx="0" cy="0"/>
        </a:xfrm>
      </p:grpSpPr>
      <p:pic>
        <p:nvPicPr>
          <p:cNvPr id="1472" name="Google Shape;1472;p34"/>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1473" name="Google Shape;1473;p3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474" name="Google Shape;1474;p34"/>
          <p:cNvGrpSpPr/>
          <p:nvPr/>
        </p:nvGrpSpPr>
        <p:grpSpPr>
          <a:xfrm>
            <a:off x="391864" y="1291684"/>
            <a:ext cx="289170" cy="284718"/>
            <a:chOff x="426000" y="3302025"/>
            <a:chExt cx="220875" cy="217475"/>
          </a:xfrm>
        </p:grpSpPr>
        <p:sp>
          <p:nvSpPr>
            <p:cNvPr id="1475" name="Google Shape;1475;p3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34"/>
          <p:cNvGrpSpPr/>
          <p:nvPr/>
        </p:nvGrpSpPr>
        <p:grpSpPr>
          <a:xfrm rot="10800000" flipH="1">
            <a:off x="357713" y="3259593"/>
            <a:ext cx="357454" cy="956304"/>
            <a:chOff x="357713" y="600975"/>
            <a:chExt cx="357454" cy="956304"/>
          </a:xfrm>
        </p:grpSpPr>
        <p:sp>
          <p:nvSpPr>
            <p:cNvPr id="1478" name="Google Shape;1478;p3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 name="Google Shape;1482;p34"/>
          <p:cNvGrpSpPr/>
          <p:nvPr/>
        </p:nvGrpSpPr>
        <p:grpSpPr>
          <a:xfrm rot="10800000" flipH="1">
            <a:off x="7777083" y="4709252"/>
            <a:ext cx="793256" cy="182899"/>
            <a:chOff x="2685575" y="2835950"/>
            <a:chExt cx="433000" cy="99825"/>
          </a:xfrm>
        </p:grpSpPr>
        <p:sp>
          <p:nvSpPr>
            <p:cNvPr id="1483" name="Google Shape;1483;p3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34"/>
          <p:cNvGrpSpPr/>
          <p:nvPr/>
        </p:nvGrpSpPr>
        <p:grpSpPr>
          <a:xfrm rot="10800000" flipH="1">
            <a:off x="507239" y="4684974"/>
            <a:ext cx="2019176" cy="2019176"/>
            <a:chOff x="1943325" y="-220375"/>
            <a:chExt cx="1298672" cy="1298672"/>
          </a:xfrm>
        </p:grpSpPr>
        <p:sp>
          <p:nvSpPr>
            <p:cNvPr id="1488" name="Google Shape;1488;p34"/>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4"/>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4"/>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4"/>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4"/>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4"/>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4"/>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4"/>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4"/>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4"/>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4"/>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4"/>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4"/>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4"/>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4"/>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4"/>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4"/>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4"/>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4"/>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4"/>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4"/>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4"/>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4"/>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4"/>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4"/>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4"/>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4"/>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4"/>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4"/>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4"/>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4"/>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4"/>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4"/>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4"/>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4"/>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4"/>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4"/>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4"/>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4"/>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4"/>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4"/>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4"/>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4"/>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4"/>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4"/>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4"/>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4"/>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4"/>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34"/>
          <p:cNvGrpSpPr/>
          <p:nvPr/>
        </p:nvGrpSpPr>
        <p:grpSpPr>
          <a:xfrm rot="10800000" flipH="1">
            <a:off x="7907690" y="538242"/>
            <a:ext cx="1965289" cy="517060"/>
            <a:chOff x="3539975" y="3523525"/>
            <a:chExt cx="745925" cy="196250"/>
          </a:xfrm>
        </p:grpSpPr>
        <p:sp>
          <p:nvSpPr>
            <p:cNvPr id="1537" name="Google Shape;1537;p3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7">
  <p:cSld name="CUSTOM_3_1_1_1_1_1_1">
    <p:spTree>
      <p:nvGrpSpPr>
        <p:cNvPr id="1" name="Shape 1553"/>
        <p:cNvGrpSpPr/>
        <p:nvPr/>
      </p:nvGrpSpPr>
      <p:grpSpPr>
        <a:xfrm>
          <a:off x="0" y="0"/>
          <a:ext cx="0" cy="0"/>
          <a:chOff x="0" y="0"/>
          <a:chExt cx="0" cy="0"/>
        </a:xfrm>
      </p:grpSpPr>
      <p:pic>
        <p:nvPicPr>
          <p:cNvPr id="1554" name="Google Shape;1554;p35"/>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1555" name="Google Shape;1555;p3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1556"/>
        <p:cNvGrpSpPr/>
        <p:nvPr/>
      </p:nvGrpSpPr>
      <p:grpSpPr>
        <a:xfrm>
          <a:off x="0" y="0"/>
          <a:ext cx="0" cy="0"/>
          <a:chOff x="0" y="0"/>
          <a:chExt cx="0" cy="0"/>
        </a:xfrm>
      </p:grpSpPr>
      <p:pic>
        <p:nvPicPr>
          <p:cNvPr id="1557" name="Google Shape;1557;p36"/>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558" name="Google Shape;1558;p36"/>
          <p:cNvSpPr txBox="1">
            <a:spLocks noGrp="1"/>
          </p:cNvSpPr>
          <p:nvPr>
            <p:ph type="title"/>
          </p:nvPr>
        </p:nvSpPr>
        <p:spPr>
          <a:xfrm>
            <a:off x="866150" y="539000"/>
            <a:ext cx="3856500" cy="7629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5800"/>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559" name="Google Shape;1559;p36"/>
          <p:cNvSpPr txBox="1">
            <a:spLocks noGrp="1"/>
          </p:cNvSpPr>
          <p:nvPr>
            <p:ph type="subTitle" idx="1"/>
          </p:nvPr>
        </p:nvSpPr>
        <p:spPr>
          <a:xfrm>
            <a:off x="866275" y="1672187"/>
            <a:ext cx="3856500" cy="104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60" name="Google Shape;1560;p36"/>
          <p:cNvSpPr txBox="1"/>
          <p:nvPr/>
        </p:nvSpPr>
        <p:spPr>
          <a:xfrm>
            <a:off x="872400" y="3715100"/>
            <a:ext cx="3246900" cy="615600"/>
          </a:xfrm>
          <a:prstGeom prst="rect">
            <a:avLst/>
          </a:prstGeom>
          <a:noFill/>
          <a:ln>
            <a:noFill/>
          </a:ln>
        </p:spPr>
        <p:txBody>
          <a:bodyPr spcFirstLastPara="1" wrap="square" lIns="91425" tIns="182875" rIns="91425" bIns="91425" anchor="b" anchorCtr="0">
            <a:noAutofit/>
          </a:bodyPr>
          <a:lstStyle/>
          <a:p>
            <a:pPr marL="0" lvl="0" indent="0" algn="l" rtl="0">
              <a:lnSpc>
                <a:spcPct val="100000"/>
              </a:lnSpc>
              <a:spcBef>
                <a:spcPts val="300"/>
              </a:spcBef>
              <a:spcAft>
                <a:spcPts val="0"/>
              </a:spcAft>
              <a:buNone/>
            </a:pPr>
            <a:r>
              <a:rPr lang="en" sz="1100" b="1">
                <a:solidFill>
                  <a:schemeClr val="lt1"/>
                </a:solidFill>
                <a:latin typeface="Bai Jamjuree"/>
                <a:ea typeface="Bai Jamjuree"/>
                <a:cs typeface="Bai Jamjuree"/>
                <a:sym typeface="Bai Jamjuree"/>
              </a:rPr>
              <a:t>CREDITS</a:t>
            </a:r>
            <a:r>
              <a:rPr lang="en" sz="1100">
                <a:solidFill>
                  <a:schemeClr val="lt1"/>
                </a:solidFill>
                <a:latin typeface="Bai Jamjuree"/>
                <a:ea typeface="Bai Jamjuree"/>
                <a:cs typeface="Bai Jamjuree"/>
                <a:sym typeface="Bai Jamjuree"/>
              </a:rPr>
              <a:t>: This presentation template was created by </a:t>
            </a:r>
            <a:r>
              <a:rPr lang="en" sz="1100" b="1">
                <a:solidFill>
                  <a:schemeClr val="lt1"/>
                </a:solidFill>
                <a:uFill>
                  <a:noFill/>
                </a:uFill>
                <a:latin typeface="Bai Jamjuree"/>
                <a:ea typeface="Bai Jamjuree"/>
                <a:cs typeface="Bai Jamjuree"/>
                <a:sym typeface="Bai Jamjuree"/>
                <a:hlinkClick r:id="rId3">
                  <a:extLst>
                    <a:ext uri="{A12FA001-AC4F-418D-AE19-62706E023703}">
                      <ahyp:hlinkClr xmlns:ahyp="http://schemas.microsoft.com/office/drawing/2018/hyperlinkcolor" val="tx"/>
                    </a:ext>
                  </a:extLst>
                </a:hlinkClick>
              </a:rPr>
              <a:t>Slidesgo</a:t>
            </a:r>
            <a:r>
              <a:rPr lang="en" sz="1100">
                <a:solidFill>
                  <a:schemeClr val="lt1"/>
                </a:solidFill>
                <a:latin typeface="Bai Jamjuree"/>
                <a:ea typeface="Bai Jamjuree"/>
                <a:cs typeface="Bai Jamjuree"/>
                <a:sym typeface="Bai Jamjuree"/>
              </a:rPr>
              <a:t>, and includes icons by </a:t>
            </a:r>
            <a:r>
              <a:rPr lang="en" sz="1100" b="1">
                <a:solidFill>
                  <a:schemeClr val="lt1"/>
                </a:solidFill>
                <a:uFill>
                  <a:noFill/>
                </a:uFill>
                <a:latin typeface="Bai Jamjuree"/>
                <a:ea typeface="Bai Jamjuree"/>
                <a:cs typeface="Bai Jamjuree"/>
                <a:sym typeface="Bai Jamjuree"/>
                <a:hlinkClick r:id="rId4">
                  <a:extLst>
                    <a:ext uri="{A12FA001-AC4F-418D-AE19-62706E023703}">
                      <ahyp:hlinkClr xmlns:ahyp="http://schemas.microsoft.com/office/drawing/2018/hyperlinkcolor" val="tx"/>
                    </a:ext>
                  </a:extLst>
                </a:hlinkClick>
              </a:rPr>
              <a:t>Flaticon</a:t>
            </a:r>
            <a:r>
              <a:rPr lang="en" sz="1100" b="1">
                <a:solidFill>
                  <a:schemeClr val="lt1"/>
                </a:solidFill>
                <a:latin typeface="Bai Jamjuree"/>
                <a:ea typeface="Bai Jamjuree"/>
                <a:cs typeface="Bai Jamjuree"/>
                <a:sym typeface="Bai Jamjuree"/>
              </a:rPr>
              <a:t> </a:t>
            </a:r>
            <a:r>
              <a:rPr lang="en" sz="1100">
                <a:solidFill>
                  <a:schemeClr val="lt1"/>
                </a:solidFill>
                <a:latin typeface="Bai Jamjuree"/>
                <a:ea typeface="Bai Jamjuree"/>
                <a:cs typeface="Bai Jamjuree"/>
                <a:sym typeface="Bai Jamjuree"/>
              </a:rPr>
              <a:t>and infographics &amp; images by </a:t>
            </a:r>
            <a:r>
              <a:rPr lang="en" sz="1100" b="1">
                <a:solidFill>
                  <a:schemeClr val="lt1"/>
                </a:solidFill>
                <a:uFill>
                  <a:noFill/>
                </a:uFill>
                <a:latin typeface="Bai Jamjuree"/>
                <a:ea typeface="Bai Jamjuree"/>
                <a:cs typeface="Bai Jamjuree"/>
                <a:sym typeface="Bai Jamjuree"/>
                <a:hlinkClick r:id="rId5">
                  <a:extLst>
                    <a:ext uri="{A12FA001-AC4F-418D-AE19-62706E023703}">
                      <ahyp:hlinkClr xmlns:ahyp="http://schemas.microsoft.com/office/drawing/2018/hyperlinkcolor" val="tx"/>
                    </a:ext>
                  </a:extLst>
                </a:hlinkClick>
              </a:rPr>
              <a:t>Freepik</a:t>
            </a:r>
            <a:endParaRPr sz="1100" b="1">
              <a:solidFill>
                <a:schemeClr val="lt1"/>
              </a:solidFill>
              <a:latin typeface="Bai Jamjuree"/>
              <a:ea typeface="Bai Jamjuree"/>
              <a:cs typeface="Bai Jamjuree"/>
              <a:sym typeface="Bai Jamjuree"/>
            </a:endParaRPr>
          </a:p>
        </p:txBody>
      </p:sp>
      <p:grpSp>
        <p:nvGrpSpPr>
          <p:cNvPr id="1561" name="Google Shape;1561;p36"/>
          <p:cNvGrpSpPr/>
          <p:nvPr/>
        </p:nvGrpSpPr>
        <p:grpSpPr>
          <a:xfrm>
            <a:off x="-1416836" y="2858310"/>
            <a:ext cx="2019176" cy="2019176"/>
            <a:chOff x="1943325" y="-220375"/>
            <a:chExt cx="1298672" cy="1298672"/>
          </a:xfrm>
        </p:grpSpPr>
        <p:sp>
          <p:nvSpPr>
            <p:cNvPr id="1562" name="Google Shape;1562;p3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36"/>
          <p:cNvGrpSpPr/>
          <p:nvPr/>
        </p:nvGrpSpPr>
        <p:grpSpPr>
          <a:xfrm rot="-5400000">
            <a:off x="-3038008" y="-1227121"/>
            <a:ext cx="3952129" cy="3175881"/>
            <a:chOff x="5256209" y="-1994879"/>
            <a:chExt cx="3952129" cy="3175881"/>
          </a:xfrm>
        </p:grpSpPr>
        <p:sp>
          <p:nvSpPr>
            <p:cNvPr id="1611" name="Google Shape;1611;p36"/>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6"/>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613"/>
        <p:cNvGrpSpPr/>
        <p:nvPr/>
      </p:nvGrpSpPr>
      <p:grpSpPr>
        <a:xfrm>
          <a:off x="0" y="0"/>
          <a:ext cx="0" cy="0"/>
          <a:chOff x="0" y="0"/>
          <a:chExt cx="0" cy="0"/>
        </a:xfrm>
      </p:grpSpPr>
      <p:pic>
        <p:nvPicPr>
          <p:cNvPr id="1614" name="Google Shape;1614;p37"/>
          <p:cNvPicPr preferRelativeResize="0"/>
          <p:nvPr/>
        </p:nvPicPr>
        <p:blipFill rotWithShape="1">
          <a:blip r:embed="rId2">
            <a:alphaModFix amt="60000"/>
          </a:blip>
          <a:srcRect t="9" b="9"/>
          <a:stretch/>
        </p:blipFill>
        <p:spPr>
          <a:xfrm>
            <a:off x="0" y="1"/>
            <a:ext cx="9144002" cy="5143499"/>
          </a:xfrm>
          <a:prstGeom prst="rect">
            <a:avLst/>
          </a:prstGeom>
          <a:noFill/>
          <a:ln>
            <a:noFill/>
          </a:ln>
        </p:spPr>
      </p:pic>
      <p:pic>
        <p:nvPicPr>
          <p:cNvPr id="1615" name="Google Shape;1615;p37"/>
          <p:cNvPicPr preferRelativeResize="0"/>
          <p:nvPr/>
        </p:nvPicPr>
        <p:blipFill rotWithShape="1">
          <a:blip r:embed="rId3">
            <a:alphaModFix amt="60000"/>
          </a:blip>
          <a:srcRect t="9" b="9"/>
          <a:stretch/>
        </p:blipFill>
        <p:spPr>
          <a:xfrm>
            <a:off x="0" y="1"/>
            <a:ext cx="9144002" cy="5143499"/>
          </a:xfrm>
          <a:prstGeom prst="rect">
            <a:avLst/>
          </a:prstGeom>
          <a:noFill/>
          <a:ln>
            <a:noFill/>
          </a:ln>
        </p:spPr>
      </p:pic>
      <p:pic>
        <p:nvPicPr>
          <p:cNvPr id="1616" name="Google Shape;1616;p37"/>
          <p:cNvPicPr preferRelativeResize="0"/>
          <p:nvPr/>
        </p:nvPicPr>
        <p:blipFill>
          <a:blip r:embed="rId4">
            <a:alphaModFix/>
          </a:blip>
          <a:stretch>
            <a:fillRect/>
          </a:stretch>
        </p:blipFill>
        <p:spPr>
          <a:xfrm>
            <a:off x="-467701" y="3755650"/>
            <a:ext cx="9353213" cy="2681250"/>
          </a:xfrm>
          <a:prstGeom prst="rect">
            <a:avLst/>
          </a:prstGeom>
          <a:noFill/>
          <a:ln>
            <a:noFill/>
          </a:ln>
        </p:spPr>
      </p:pic>
      <p:grpSp>
        <p:nvGrpSpPr>
          <p:cNvPr id="1617" name="Google Shape;1617;p37"/>
          <p:cNvGrpSpPr/>
          <p:nvPr/>
        </p:nvGrpSpPr>
        <p:grpSpPr>
          <a:xfrm>
            <a:off x="391864" y="3545270"/>
            <a:ext cx="289170" cy="284718"/>
            <a:chOff x="426000" y="3302025"/>
            <a:chExt cx="220875" cy="217475"/>
          </a:xfrm>
        </p:grpSpPr>
        <p:sp>
          <p:nvSpPr>
            <p:cNvPr id="1618" name="Google Shape;1618;p3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37"/>
          <p:cNvGrpSpPr/>
          <p:nvPr/>
        </p:nvGrpSpPr>
        <p:grpSpPr>
          <a:xfrm>
            <a:off x="357713" y="905775"/>
            <a:ext cx="357454" cy="956304"/>
            <a:chOff x="357713" y="600975"/>
            <a:chExt cx="357454" cy="956304"/>
          </a:xfrm>
        </p:grpSpPr>
        <p:sp>
          <p:nvSpPr>
            <p:cNvPr id="1621" name="Google Shape;1621;p3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37"/>
          <p:cNvGrpSpPr/>
          <p:nvPr/>
        </p:nvGrpSpPr>
        <p:grpSpPr>
          <a:xfrm>
            <a:off x="5258308" y="722871"/>
            <a:ext cx="793256" cy="182899"/>
            <a:chOff x="2685575" y="2835950"/>
            <a:chExt cx="433000" cy="99825"/>
          </a:xfrm>
        </p:grpSpPr>
        <p:sp>
          <p:nvSpPr>
            <p:cNvPr id="1626" name="Google Shape;1626;p37"/>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7"/>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7"/>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7"/>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37"/>
          <p:cNvGrpSpPr/>
          <p:nvPr/>
        </p:nvGrpSpPr>
        <p:grpSpPr>
          <a:xfrm>
            <a:off x="8366565" y="3429220"/>
            <a:ext cx="1965289" cy="517060"/>
            <a:chOff x="3539975" y="3523525"/>
            <a:chExt cx="745925" cy="196250"/>
          </a:xfrm>
        </p:grpSpPr>
        <p:sp>
          <p:nvSpPr>
            <p:cNvPr id="1631" name="Google Shape;1631;p3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47" name="Google Shape;1647;p37"/>
          <p:cNvPicPr preferRelativeResize="0"/>
          <p:nvPr/>
        </p:nvPicPr>
        <p:blipFill>
          <a:blip r:embed="rId5">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648"/>
        <p:cNvGrpSpPr/>
        <p:nvPr/>
      </p:nvGrpSpPr>
      <p:grpSpPr>
        <a:xfrm>
          <a:off x="0" y="0"/>
          <a:ext cx="0" cy="0"/>
          <a:chOff x="0" y="0"/>
          <a:chExt cx="0" cy="0"/>
        </a:xfrm>
      </p:grpSpPr>
      <p:pic>
        <p:nvPicPr>
          <p:cNvPr id="1649" name="Google Shape;1649;p38"/>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pic>
        <p:nvPicPr>
          <p:cNvPr id="1650" name="Google Shape;1650;p38"/>
          <p:cNvPicPr preferRelativeResize="0"/>
          <p:nvPr/>
        </p:nvPicPr>
        <p:blipFill rotWithShape="1">
          <a:blip r:embed="rId3">
            <a:alphaModFix/>
          </a:blip>
          <a:srcRect l="228" r="238"/>
          <a:stretch/>
        </p:blipFill>
        <p:spPr>
          <a:xfrm flipH="1">
            <a:off x="-9" y="4016075"/>
            <a:ext cx="9353213" cy="2681250"/>
          </a:xfrm>
          <a:prstGeom prst="rect">
            <a:avLst/>
          </a:prstGeom>
          <a:noFill/>
          <a:ln>
            <a:noFill/>
          </a:ln>
        </p:spPr>
      </p:pic>
      <p:grpSp>
        <p:nvGrpSpPr>
          <p:cNvPr id="1651" name="Google Shape;1651;p38"/>
          <p:cNvGrpSpPr/>
          <p:nvPr/>
        </p:nvGrpSpPr>
        <p:grpSpPr>
          <a:xfrm flipH="1">
            <a:off x="8483181" y="4016070"/>
            <a:ext cx="283332" cy="284718"/>
            <a:chOff x="423709" y="3302025"/>
            <a:chExt cx="216416" cy="217475"/>
          </a:xfrm>
        </p:grpSpPr>
        <p:sp>
          <p:nvSpPr>
            <p:cNvPr id="1652" name="Google Shape;1652;p3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8"/>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38"/>
          <p:cNvGrpSpPr/>
          <p:nvPr/>
        </p:nvGrpSpPr>
        <p:grpSpPr>
          <a:xfrm flipH="1">
            <a:off x="8175513" y="140497"/>
            <a:ext cx="2019176" cy="2019176"/>
            <a:chOff x="1943325" y="-220375"/>
            <a:chExt cx="1298672" cy="1298672"/>
          </a:xfrm>
        </p:grpSpPr>
        <p:sp>
          <p:nvSpPr>
            <p:cNvPr id="1655" name="Google Shape;1655;p38"/>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8"/>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8"/>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8"/>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8"/>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8"/>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8"/>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8"/>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8"/>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8"/>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8"/>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8"/>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8"/>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8"/>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8"/>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8"/>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8"/>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8"/>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8"/>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8"/>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8"/>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8"/>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8"/>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8"/>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8"/>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8"/>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8"/>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8"/>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8"/>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8"/>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8"/>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8"/>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8"/>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8"/>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8"/>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8"/>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8"/>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8"/>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8"/>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8"/>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8"/>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8"/>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8"/>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8"/>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8"/>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8"/>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8"/>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8"/>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38"/>
          <p:cNvGrpSpPr/>
          <p:nvPr/>
        </p:nvGrpSpPr>
        <p:grpSpPr>
          <a:xfrm flipH="1">
            <a:off x="-467701" y="3429220"/>
            <a:ext cx="1965289" cy="517060"/>
            <a:chOff x="3539975" y="3523525"/>
            <a:chExt cx="745925" cy="196250"/>
          </a:xfrm>
        </p:grpSpPr>
        <p:sp>
          <p:nvSpPr>
            <p:cNvPr id="1704" name="Google Shape;1704;p3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20" name="Google Shape;1720;p38"/>
          <p:cNvPicPr preferRelativeResize="0"/>
          <p:nvPr/>
        </p:nvPicPr>
        <p:blipFill>
          <a:blip r:embed="rId4">
            <a:alphaModFix/>
          </a:blip>
          <a:stretch>
            <a:fillRect/>
          </a:stretch>
        </p:blipFill>
        <p:spPr>
          <a:xfrm flipH="1">
            <a:off x="-403499" y="-646075"/>
            <a:ext cx="2527512" cy="26812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2"/>
        <p:cNvGrpSpPr/>
        <p:nvPr/>
      </p:nvGrpSpPr>
      <p:grpSpPr>
        <a:xfrm>
          <a:off x="0" y="0"/>
          <a:ext cx="0" cy="0"/>
          <a:chOff x="0" y="0"/>
          <a:chExt cx="0" cy="0"/>
        </a:xfrm>
      </p:grpSpPr>
      <p:pic>
        <p:nvPicPr>
          <p:cNvPr id="183" name="Google Shape;183;p5"/>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184" name="Google Shape;184;p5"/>
          <p:cNvSpPr txBox="1">
            <a:spLocks noGrp="1"/>
          </p:cNvSpPr>
          <p:nvPr>
            <p:ph type="subTitle" idx="1"/>
          </p:nvPr>
        </p:nvSpPr>
        <p:spPr>
          <a:xfrm>
            <a:off x="4981770" y="2451554"/>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5" name="Google Shape;185;p5"/>
          <p:cNvSpPr txBox="1">
            <a:spLocks noGrp="1"/>
          </p:cNvSpPr>
          <p:nvPr>
            <p:ph type="subTitle" idx="2"/>
          </p:nvPr>
        </p:nvSpPr>
        <p:spPr>
          <a:xfrm>
            <a:off x="4981771" y="2964124"/>
            <a:ext cx="2281800" cy="6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6" name="Google Shape;186;p5"/>
          <p:cNvSpPr txBox="1">
            <a:spLocks noGrp="1"/>
          </p:cNvSpPr>
          <p:nvPr>
            <p:ph type="subTitle" idx="3"/>
          </p:nvPr>
        </p:nvSpPr>
        <p:spPr>
          <a:xfrm>
            <a:off x="1880430" y="2451554"/>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7" name="Google Shape;187;p5"/>
          <p:cNvSpPr txBox="1">
            <a:spLocks noGrp="1"/>
          </p:cNvSpPr>
          <p:nvPr>
            <p:ph type="subTitle" idx="4"/>
          </p:nvPr>
        </p:nvSpPr>
        <p:spPr>
          <a:xfrm>
            <a:off x="1880425" y="2964124"/>
            <a:ext cx="2281800" cy="6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8" name="Google Shape;188;p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189" name="Google Shape;189;p5"/>
          <p:cNvPicPr preferRelativeResize="0"/>
          <p:nvPr/>
        </p:nvPicPr>
        <p:blipFill>
          <a:blip r:embed="rId3">
            <a:alphaModFix/>
          </a:blip>
          <a:stretch>
            <a:fillRect/>
          </a:stretch>
        </p:blipFill>
        <p:spPr>
          <a:xfrm rot="10800000">
            <a:off x="-2384751" y="3735300"/>
            <a:ext cx="9353213" cy="2681250"/>
          </a:xfrm>
          <a:prstGeom prst="rect">
            <a:avLst/>
          </a:prstGeom>
          <a:noFill/>
          <a:ln>
            <a:noFill/>
          </a:ln>
        </p:spPr>
      </p:pic>
      <p:grpSp>
        <p:nvGrpSpPr>
          <p:cNvPr id="190" name="Google Shape;190;p5"/>
          <p:cNvGrpSpPr/>
          <p:nvPr/>
        </p:nvGrpSpPr>
        <p:grpSpPr>
          <a:xfrm rot="10800000" flipH="1">
            <a:off x="400702" y="1439175"/>
            <a:ext cx="283332" cy="284718"/>
            <a:chOff x="432750" y="3302025"/>
            <a:chExt cx="216416" cy="217475"/>
          </a:xfrm>
        </p:grpSpPr>
        <p:sp>
          <p:nvSpPr>
            <p:cNvPr id="191" name="Google Shape;191;p5"/>
            <p:cNvSpPr/>
            <p:nvPr/>
          </p:nvSpPr>
          <p:spPr>
            <a:xfrm>
              <a:off x="435041"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5"/>
          <p:cNvGrpSpPr/>
          <p:nvPr/>
        </p:nvGrpSpPr>
        <p:grpSpPr>
          <a:xfrm rot="10800000" flipH="1">
            <a:off x="357713" y="2873685"/>
            <a:ext cx="357454" cy="956304"/>
            <a:chOff x="357713" y="600975"/>
            <a:chExt cx="357454" cy="956304"/>
          </a:xfrm>
        </p:grpSpPr>
        <p:sp>
          <p:nvSpPr>
            <p:cNvPr id="194" name="Google Shape;194;p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5"/>
          <p:cNvGrpSpPr/>
          <p:nvPr/>
        </p:nvGrpSpPr>
        <p:grpSpPr>
          <a:xfrm>
            <a:off x="8013814" y="-799203"/>
            <a:ext cx="2019176" cy="2019176"/>
            <a:chOff x="1943325" y="-220375"/>
            <a:chExt cx="1298672" cy="1298672"/>
          </a:xfrm>
        </p:grpSpPr>
        <p:sp>
          <p:nvSpPr>
            <p:cNvPr id="199" name="Google Shape;199;p5"/>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5"/>
          <p:cNvGrpSpPr/>
          <p:nvPr/>
        </p:nvGrpSpPr>
        <p:grpSpPr>
          <a:xfrm>
            <a:off x="8366565" y="3429220"/>
            <a:ext cx="1965289" cy="517060"/>
            <a:chOff x="3539975" y="3523525"/>
            <a:chExt cx="745925" cy="196250"/>
          </a:xfrm>
        </p:grpSpPr>
        <p:sp>
          <p:nvSpPr>
            <p:cNvPr id="248" name="Google Shape;248;p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4"/>
        <p:cNvGrpSpPr/>
        <p:nvPr/>
      </p:nvGrpSpPr>
      <p:grpSpPr>
        <a:xfrm>
          <a:off x="0" y="0"/>
          <a:ext cx="0" cy="0"/>
          <a:chOff x="0" y="0"/>
          <a:chExt cx="0" cy="0"/>
        </a:xfrm>
      </p:grpSpPr>
      <p:pic>
        <p:nvPicPr>
          <p:cNvPr id="265" name="Google Shape;265;p6"/>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66" name="Google Shape;266;p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a:spcBef>
                <a:spcPts val="0"/>
              </a:spcBef>
              <a:spcAft>
                <a:spcPts val="0"/>
              </a:spcAft>
              <a:buSzPts val="2900"/>
              <a:buNone/>
              <a:defRPr sz="2900">
                <a:latin typeface="Aldrich"/>
                <a:ea typeface="Aldrich"/>
                <a:cs typeface="Aldrich"/>
                <a:sym typeface="Aldrich"/>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endParaRPr/>
          </a:p>
        </p:txBody>
      </p:sp>
      <p:grpSp>
        <p:nvGrpSpPr>
          <p:cNvPr id="267" name="Google Shape;267;p6"/>
          <p:cNvGrpSpPr/>
          <p:nvPr/>
        </p:nvGrpSpPr>
        <p:grpSpPr>
          <a:xfrm flipH="1">
            <a:off x="-99423" y="4189150"/>
            <a:ext cx="1039906" cy="679800"/>
            <a:chOff x="4082325" y="3790650"/>
            <a:chExt cx="1039906" cy="679800"/>
          </a:xfrm>
        </p:grpSpPr>
        <p:sp>
          <p:nvSpPr>
            <p:cNvPr id="268" name="Google Shape;268;p6"/>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5400000">
            <a:off x="8405096" y="2480296"/>
            <a:ext cx="793256" cy="182899"/>
            <a:chOff x="2685575" y="2835950"/>
            <a:chExt cx="433000" cy="99825"/>
          </a:xfrm>
        </p:grpSpPr>
        <p:sp>
          <p:nvSpPr>
            <p:cNvPr id="272" name="Google Shape;272;p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flipH="1">
            <a:off x="8194575" y="4265345"/>
            <a:ext cx="1965289" cy="517060"/>
            <a:chOff x="3539975" y="3523525"/>
            <a:chExt cx="745925" cy="196250"/>
          </a:xfrm>
        </p:grpSpPr>
        <p:sp>
          <p:nvSpPr>
            <p:cNvPr id="277" name="Google Shape;277;p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3"/>
        <p:cNvGrpSpPr/>
        <p:nvPr/>
      </p:nvGrpSpPr>
      <p:grpSpPr>
        <a:xfrm>
          <a:off x="0" y="0"/>
          <a:ext cx="0" cy="0"/>
          <a:chOff x="0" y="0"/>
          <a:chExt cx="0" cy="0"/>
        </a:xfrm>
      </p:grpSpPr>
      <p:pic>
        <p:nvPicPr>
          <p:cNvPr id="294" name="Google Shape;294;p7"/>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95" name="Google Shape;295;p7"/>
          <p:cNvSpPr txBox="1">
            <a:spLocks noGrp="1"/>
          </p:cNvSpPr>
          <p:nvPr>
            <p:ph type="body" idx="1"/>
          </p:nvPr>
        </p:nvSpPr>
        <p:spPr>
          <a:xfrm>
            <a:off x="1221000" y="1512026"/>
            <a:ext cx="6702000" cy="23475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400">
                <a:solidFill>
                  <a:schemeClr val="lt1"/>
                </a:solidFill>
              </a:defRPr>
            </a:lvl1pPr>
            <a:lvl2pPr marL="914400" lvl="1" indent="-317500">
              <a:spcBef>
                <a:spcPts val="0"/>
              </a:spcBef>
              <a:spcAft>
                <a:spcPts val="0"/>
              </a:spcAft>
              <a:buClr>
                <a:schemeClr val="lt1"/>
              </a:buClr>
              <a:buSzPts val="1400"/>
              <a:buFont typeface="Anaheim"/>
              <a:buChar char="○"/>
              <a:defRPr sz="1200">
                <a:solidFill>
                  <a:schemeClr val="lt1"/>
                </a:solidFill>
              </a:defRPr>
            </a:lvl2pPr>
            <a:lvl3pPr marL="1371600" lvl="2" indent="-317500">
              <a:spcBef>
                <a:spcPts val="0"/>
              </a:spcBef>
              <a:spcAft>
                <a:spcPts val="0"/>
              </a:spcAft>
              <a:buClr>
                <a:schemeClr val="lt1"/>
              </a:buClr>
              <a:buSzPts val="1400"/>
              <a:buFont typeface="Anaheim"/>
              <a:buChar char="■"/>
              <a:defRPr sz="1200">
                <a:solidFill>
                  <a:schemeClr val="lt1"/>
                </a:solidFill>
              </a:defRPr>
            </a:lvl3pPr>
            <a:lvl4pPr marL="1828800" lvl="3" indent="-317500">
              <a:spcBef>
                <a:spcPts val="0"/>
              </a:spcBef>
              <a:spcAft>
                <a:spcPts val="0"/>
              </a:spcAft>
              <a:buClr>
                <a:schemeClr val="lt1"/>
              </a:buClr>
              <a:buSzPts val="1400"/>
              <a:buFont typeface="Anaheim"/>
              <a:buChar char="●"/>
              <a:defRPr sz="1200">
                <a:solidFill>
                  <a:schemeClr val="lt1"/>
                </a:solidFill>
              </a:defRPr>
            </a:lvl4pPr>
            <a:lvl5pPr marL="2286000" lvl="4" indent="-317500">
              <a:spcBef>
                <a:spcPts val="0"/>
              </a:spcBef>
              <a:spcAft>
                <a:spcPts val="0"/>
              </a:spcAft>
              <a:buClr>
                <a:schemeClr val="lt1"/>
              </a:buClr>
              <a:buSzPts val="1400"/>
              <a:buFont typeface="Anaheim"/>
              <a:buChar char="○"/>
              <a:defRPr sz="1200">
                <a:solidFill>
                  <a:schemeClr val="lt1"/>
                </a:solidFill>
              </a:defRPr>
            </a:lvl5pPr>
            <a:lvl6pPr marL="2743200" lvl="5" indent="-317500">
              <a:spcBef>
                <a:spcPts val="0"/>
              </a:spcBef>
              <a:spcAft>
                <a:spcPts val="0"/>
              </a:spcAft>
              <a:buClr>
                <a:schemeClr val="lt1"/>
              </a:buClr>
              <a:buSzPts val="1400"/>
              <a:buFont typeface="Anaheim"/>
              <a:buChar char="■"/>
              <a:defRPr sz="1200">
                <a:solidFill>
                  <a:schemeClr val="lt1"/>
                </a:solidFill>
              </a:defRPr>
            </a:lvl6pPr>
            <a:lvl7pPr marL="3200400" lvl="6" indent="-317500">
              <a:spcBef>
                <a:spcPts val="0"/>
              </a:spcBef>
              <a:spcAft>
                <a:spcPts val="0"/>
              </a:spcAft>
              <a:buClr>
                <a:schemeClr val="lt1"/>
              </a:buClr>
              <a:buSzPts val="1400"/>
              <a:buFont typeface="Anaheim"/>
              <a:buChar char="●"/>
              <a:defRPr sz="1200">
                <a:solidFill>
                  <a:schemeClr val="lt1"/>
                </a:solidFill>
              </a:defRPr>
            </a:lvl7pPr>
            <a:lvl8pPr marL="3657600" lvl="7" indent="-317500">
              <a:spcBef>
                <a:spcPts val="0"/>
              </a:spcBef>
              <a:spcAft>
                <a:spcPts val="0"/>
              </a:spcAft>
              <a:buClr>
                <a:schemeClr val="lt1"/>
              </a:buClr>
              <a:buSzPts val="1400"/>
              <a:buFont typeface="Anaheim"/>
              <a:buChar char="○"/>
              <a:defRPr sz="1200">
                <a:solidFill>
                  <a:schemeClr val="lt1"/>
                </a:solidFill>
              </a:defRPr>
            </a:lvl8pPr>
            <a:lvl9pPr marL="4114800" lvl="8" indent="-317500">
              <a:spcBef>
                <a:spcPts val="0"/>
              </a:spcBef>
              <a:spcAft>
                <a:spcPts val="0"/>
              </a:spcAft>
              <a:buClr>
                <a:schemeClr val="lt1"/>
              </a:buClr>
              <a:buSzPts val="1400"/>
              <a:buFont typeface="Anaheim"/>
              <a:buChar char="■"/>
              <a:defRPr sz="1200">
                <a:solidFill>
                  <a:schemeClr val="lt1"/>
                </a:solidFill>
              </a:defRPr>
            </a:lvl9pPr>
          </a:lstStyle>
          <a:p>
            <a:endParaRPr/>
          </a:p>
        </p:txBody>
      </p:sp>
      <p:sp>
        <p:nvSpPr>
          <p:cNvPr id="296" name="Google Shape;296;p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297" name="Google Shape;297;p7"/>
          <p:cNvPicPr preferRelativeResize="0"/>
          <p:nvPr/>
        </p:nvPicPr>
        <p:blipFill rotWithShape="1">
          <a:blip r:embed="rId3">
            <a:alphaModFix/>
          </a:blip>
          <a:srcRect l="228" r="238"/>
          <a:stretch/>
        </p:blipFill>
        <p:spPr>
          <a:xfrm>
            <a:off x="-303901" y="3830000"/>
            <a:ext cx="9353213" cy="2681250"/>
          </a:xfrm>
          <a:prstGeom prst="rect">
            <a:avLst/>
          </a:prstGeom>
          <a:noFill/>
          <a:ln>
            <a:noFill/>
          </a:ln>
        </p:spPr>
      </p:pic>
      <p:grpSp>
        <p:nvGrpSpPr>
          <p:cNvPr id="298" name="Google Shape;298;p7"/>
          <p:cNvGrpSpPr/>
          <p:nvPr/>
        </p:nvGrpSpPr>
        <p:grpSpPr>
          <a:xfrm>
            <a:off x="391864" y="3545270"/>
            <a:ext cx="289170" cy="284718"/>
            <a:chOff x="426000" y="3302025"/>
            <a:chExt cx="220875" cy="217475"/>
          </a:xfrm>
        </p:grpSpPr>
        <p:sp>
          <p:nvSpPr>
            <p:cNvPr id="299" name="Google Shape;299;p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7"/>
          <p:cNvGrpSpPr/>
          <p:nvPr/>
        </p:nvGrpSpPr>
        <p:grpSpPr>
          <a:xfrm>
            <a:off x="357713" y="1210575"/>
            <a:ext cx="357454" cy="956304"/>
            <a:chOff x="357713" y="600975"/>
            <a:chExt cx="357454" cy="956304"/>
          </a:xfrm>
        </p:grpSpPr>
        <p:sp>
          <p:nvSpPr>
            <p:cNvPr id="302" name="Google Shape;302;p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7"/>
          <p:cNvGrpSpPr/>
          <p:nvPr/>
        </p:nvGrpSpPr>
        <p:grpSpPr>
          <a:xfrm>
            <a:off x="8209964" y="1045747"/>
            <a:ext cx="2019176" cy="2019176"/>
            <a:chOff x="1943325" y="-220375"/>
            <a:chExt cx="1298672" cy="1298672"/>
          </a:xfrm>
        </p:grpSpPr>
        <p:sp>
          <p:nvSpPr>
            <p:cNvPr id="307" name="Google Shape;307;p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7"/>
          <p:cNvGrpSpPr/>
          <p:nvPr/>
        </p:nvGrpSpPr>
        <p:grpSpPr>
          <a:xfrm>
            <a:off x="-1031260" y="2597545"/>
            <a:ext cx="1965289" cy="517060"/>
            <a:chOff x="3539975" y="3523525"/>
            <a:chExt cx="745925" cy="196250"/>
          </a:xfrm>
        </p:grpSpPr>
        <p:sp>
          <p:nvSpPr>
            <p:cNvPr id="356" name="Google Shape;356;p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7"/>
          <p:cNvSpPr/>
          <p:nvPr/>
        </p:nvSpPr>
        <p:spPr>
          <a:xfrm>
            <a:off x="2947150" y="42584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3"/>
        <p:cNvGrpSpPr/>
        <p:nvPr/>
      </p:nvGrpSpPr>
      <p:grpSpPr>
        <a:xfrm>
          <a:off x="0" y="0"/>
          <a:ext cx="0" cy="0"/>
          <a:chOff x="0" y="0"/>
          <a:chExt cx="0" cy="0"/>
        </a:xfrm>
      </p:grpSpPr>
      <p:pic>
        <p:nvPicPr>
          <p:cNvPr id="374" name="Google Shape;374;p8"/>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375" name="Google Shape;375;p8"/>
          <p:cNvSpPr txBox="1">
            <a:spLocks noGrp="1"/>
          </p:cNvSpPr>
          <p:nvPr>
            <p:ph type="title"/>
          </p:nvPr>
        </p:nvSpPr>
        <p:spPr>
          <a:xfrm>
            <a:off x="1987800" y="1227877"/>
            <a:ext cx="5168400" cy="2615400"/>
          </a:xfrm>
          <a:prstGeom prst="rect">
            <a:avLst/>
          </a:prstGeom>
        </p:spPr>
        <p:txBody>
          <a:bodyPr spcFirstLastPara="1" wrap="square" lIns="91425" tIns="0" rIns="91425" bIns="91425" anchor="ctr" anchorCtr="0">
            <a:noAutofit/>
          </a:bodyPr>
          <a:lstStyle>
            <a:lvl1pPr lvl="0" algn="ctr">
              <a:spcBef>
                <a:spcPts val="0"/>
              </a:spcBef>
              <a:spcAft>
                <a:spcPts val="0"/>
              </a:spcAft>
              <a:buSzPts val="4800"/>
              <a:buNone/>
              <a:defRPr sz="6900">
                <a:latin typeface="Aldrich"/>
                <a:ea typeface="Aldrich"/>
                <a:cs typeface="Aldrich"/>
                <a:sym typeface="Aldrich"/>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76" name="Google Shape;376;p8"/>
          <p:cNvGrpSpPr/>
          <p:nvPr/>
        </p:nvGrpSpPr>
        <p:grpSpPr>
          <a:xfrm rot="-5400000">
            <a:off x="2819427" y="4284163"/>
            <a:ext cx="289170" cy="284718"/>
            <a:chOff x="426000" y="3302025"/>
            <a:chExt cx="220875" cy="217475"/>
          </a:xfrm>
        </p:grpSpPr>
        <p:sp>
          <p:nvSpPr>
            <p:cNvPr id="377" name="Google Shape;377;p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8"/>
          <p:cNvGrpSpPr/>
          <p:nvPr/>
        </p:nvGrpSpPr>
        <p:grpSpPr>
          <a:xfrm rot="-5400000">
            <a:off x="1014983" y="3948380"/>
            <a:ext cx="357454" cy="956304"/>
            <a:chOff x="357713" y="600975"/>
            <a:chExt cx="357454" cy="956304"/>
          </a:xfrm>
        </p:grpSpPr>
        <p:sp>
          <p:nvSpPr>
            <p:cNvPr id="380" name="Google Shape;380;p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8"/>
          <p:cNvSpPr/>
          <p:nvPr/>
        </p:nvSpPr>
        <p:spPr>
          <a:xfrm>
            <a:off x="5427233" y="409866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5"/>
        <p:cNvGrpSpPr/>
        <p:nvPr/>
      </p:nvGrpSpPr>
      <p:grpSpPr>
        <a:xfrm>
          <a:off x="0" y="0"/>
          <a:ext cx="0" cy="0"/>
          <a:chOff x="0" y="0"/>
          <a:chExt cx="0" cy="0"/>
        </a:xfrm>
      </p:grpSpPr>
      <p:pic>
        <p:nvPicPr>
          <p:cNvPr id="386" name="Google Shape;386;p9"/>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387" name="Google Shape;387;p9"/>
          <p:cNvSpPr txBox="1">
            <a:spLocks noGrp="1"/>
          </p:cNvSpPr>
          <p:nvPr>
            <p:ph type="title"/>
          </p:nvPr>
        </p:nvSpPr>
        <p:spPr>
          <a:xfrm>
            <a:off x="803348" y="1764416"/>
            <a:ext cx="4635900" cy="632100"/>
          </a:xfrm>
          <a:prstGeom prst="rect">
            <a:avLst/>
          </a:prstGeom>
        </p:spPr>
        <p:txBody>
          <a:bodyPr spcFirstLastPara="1" wrap="square" lIns="91425" tIns="0" rIns="91425" bIns="91425" anchor="t"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8" name="Google Shape;388;p9"/>
          <p:cNvSpPr txBox="1">
            <a:spLocks noGrp="1"/>
          </p:cNvSpPr>
          <p:nvPr>
            <p:ph type="subTitle" idx="1"/>
          </p:nvPr>
        </p:nvSpPr>
        <p:spPr>
          <a:xfrm>
            <a:off x="803350" y="2483809"/>
            <a:ext cx="4635900" cy="1330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7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389" name="Google Shape;389;p9"/>
          <p:cNvGrpSpPr/>
          <p:nvPr/>
        </p:nvGrpSpPr>
        <p:grpSpPr>
          <a:xfrm>
            <a:off x="391864" y="4307270"/>
            <a:ext cx="289170" cy="284718"/>
            <a:chOff x="426000" y="3302025"/>
            <a:chExt cx="220875" cy="217475"/>
          </a:xfrm>
        </p:grpSpPr>
        <p:sp>
          <p:nvSpPr>
            <p:cNvPr id="390" name="Google Shape;390;p9"/>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9"/>
          <p:cNvGrpSpPr/>
          <p:nvPr/>
        </p:nvGrpSpPr>
        <p:grpSpPr>
          <a:xfrm>
            <a:off x="4724908" y="599573"/>
            <a:ext cx="793256" cy="182899"/>
            <a:chOff x="2685575" y="2835950"/>
            <a:chExt cx="433000" cy="99825"/>
          </a:xfrm>
        </p:grpSpPr>
        <p:sp>
          <p:nvSpPr>
            <p:cNvPr id="393" name="Google Shape;393;p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9"/>
          <p:cNvGrpSpPr/>
          <p:nvPr/>
        </p:nvGrpSpPr>
        <p:grpSpPr>
          <a:xfrm>
            <a:off x="3091076" y="4281547"/>
            <a:ext cx="2019176" cy="2019176"/>
            <a:chOff x="1943325" y="-220375"/>
            <a:chExt cx="1298672" cy="1298672"/>
          </a:xfrm>
        </p:grpSpPr>
        <p:sp>
          <p:nvSpPr>
            <p:cNvPr id="398" name="Google Shape;398;p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9"/>
          <p:cNvGrpSpPr/>
          <p:nvPr/>
        </p:nvGrpSpPr>
        <p:grpSpPr>
          <a:xfrm>
            <a:off x="7851727" y="4404720"/>
            <a:ext cx="1965289" cy="517060"/>
            <a:chOff x="3539975" y="3523525"/>
            <a:chExt cx="745925" cy="196250"/>
          </a:xfrm>
        </p:grpSpPr>
        <p:sp>
          <p:nvSpPr>
            <p:cNvPr id="447" name="Google Shape;447;p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9"/>
          <p:cNvSpPr/>
          <p:nvPr/>
        </p:nvSpPr>
        <p:spPr>
          <a:xfrm>
            <a:off x="1765763" y="53362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4"/>
        <p:cNvGrpSpPr/>
        <p:nvPr/>
      </p:nvGrpSpPr>
      <p:grpSpPr>
        <a:xfrm>
          <a:off x="0" y="0"/>
          <a:ext cx="0" cy="0"/>
          <a:chOff x="0" y="0"/>
          <a:chExt cx="0" cy="0"/>
        </a:xfrm>
      </p:grpSpPr>
      <p:sp>
        <p:nvSpPr>
          <p:cNvPr id="465" name="Google Shape;465;p10"/>
          <p:cNvSpPr txBox="1">
            <a:spLocks noGrp="1"/>
          </p:cNvSpPr>
          <p:nvPr>
            <p:ph type="body" idx="1"/>
          </p:nvPr>
        </p:nvSpPr>
        <p:spPr>
          <a:xfrm>
            <a:off x="1096550" y="1135950"/>
            <a:ext cx="4466700" cy="1516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2900">
                <a:solidFill>
                  <a:schemeClr val="lt1"/>
                </a:solidFill>
                <a:latin typeface="Aldrich"/>
                <a:ea typeface="Aldrich"/>
                <a:cs typeface="Aldrich"/>
                <a:sym typeface="Aldrich"/>
              </a:defRPr>
            </a:lvl1pPr>
          </a:lstStyle>
          <a:p>
            <a:endParaRPr/>
          </a:p>
        </p:txBody>
      </p:sp>
      <p:grpSp>
        <p:nvGrpSpPr>
          <p:cNvPr id="466" name="Google Shape;466;p10"/>
          <p:cNvGrpSpPr/>
          <p:nvPr/>
        </p:nvGrpSpPr>
        <p:grpSpPr>
          <a:xfrm>
            <a:off x="391864" y="4307270"/>
            <a:ext cx="289170" cy="284718"/>
            <a:chOff x="426000" y="3302025"/>
            <a:chExt cx="220875" cy="217475"/>
          </a:xfrm>
        </p:grpSpPr>
        <p:sp>
          <p:nvSpPr>
            <p:cNvPr id="467" name="Google Shape;467;p10"/>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10"/>
          <p:cNvGrpSpPr/>
          <p:nvPr/>
        </p:nvGrpSpPr>
        <p:grpSpPr>
          <a:xfrm>
            <a:off x="357713" y="1416050"/>
            <a:ext cx="357454" cy="956304"/>
            <a:chOff x="357713" y="600975"/>
            <a:chExt cx="357454" cy="956304"/>
          </a:xfrm>
        </p:grpSpPr>
        <p:sp>
          <p:nvSpPr>
            <p:cNvPr id="470" name="Google Shape;470;p1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0"/>
          <p:cNvGrpSpPr/>
          <p:nvPr/>
        </p:nvGrpSpPr>
        <p:grpSpPr>
          <a:xfrm>
            <a:off x="1409864" y="-1010428"/>
            <a:ext cx="2019176" cy="2019176"/>
            <a:chOff x="1943325" y="-220375"/>
            <a:chExt cx="1298672" cy="1298672"/>
          </a:xfrm>
        </p:grpSpPr>
        <p:sp>
          <p:nvSpPr>
            <p:cNvPr id="475" name="Google Shape;475;p1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 name="Google Shape;523;p10"/>
          <p:cNvSpPr/>
          <p:nvPr/>
        </p:nvSpPr>
        <p:spPr>
          <a:xfrm rot="-5400000">
            <a:off x="4915335" y="30051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rgbClr val="FFFFFF"/>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4" name="Google Shape;524;p10"/>
          <p:cNvPicPr preferRelativeResize="0"/>
          <p:nvPr/>
        </p:nvPicPr>
        <p:blipFill>
          <a:blip r:embed="rId2">
            <a:alphaModFix/>
          </a:blip>
          <a:stretch>
            <a:fillRect/>
          </a:stretch>
        </p:blipFill>
        <p:spPr>
          <a:xfrm rot="2700000">
            <a:off x="7164665" y="3378950"/>
            <a:ext cx="2527511" cy="26812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500" y="538250"/>
            <a:ext cx="7713000" cy="479400"/>
          </a:xfrm>
          <a:prstGeom prst="rect">
            <a:avLst/>
          </a:prstGeom>
          <a:noFill/>
          <a:ln>
            <a:noFill/>
          </a:ln>
        </p:spPr>
        <p:txBody>
          <a:bodyPr spcFirstLastPara="1" wrap="square" lIns="91425" tIns="0" rIns="91425" bIns="91425" anchor="t" anchorCtr="0">
            <a:noAutofit/>
          </a:bodyPr>
          <a:lstStyle>
            <a:lvl1pPr lvl="0">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1pPr>
            <a:lvl2pPr lvl="1">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2pPr>
            <a:lvl3pPr lvl="2">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3pPr>
            <a:lvl4pPr lvl="3">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4pPr>
            <a:lvl5pPr lvl="4">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5pPr>
            <a:lvl6pPr lvl="5">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6pPr>
            <a:lvl7pPr lvl="6">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7pPr>
            <a:lvl8pPr lvl="7">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8pPr>
            <a:lvl9pPr lvl="8">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715550" y="1152475"/>
            <a:ext cx="7713000" cy="345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Bai Jamjuree"/>
              <a:buChar char="●"/>
              <a:defRPr sz="1800">
                <a:solidFill>
                  <a:schemeClr val="dk2"/>
                </a:solidFill>
                <a:latin typeface="Bai Jamjuree"/>
                <a:ea typeface="Bai Jamjuree"/>
                <a:cs typeface="Bai Jamjuree"/>
                <a:sym typeface="Bai Jamjuree"/>
              </a:defRPr>
            </a:lvl1pPr>
            <a:lvl2pPr marL="914400" lvl="1" indent="-317500">
              <a:lnSpc>
                <a:spcPct val="115000"/>
              </a:lnSpc>
              <a:spcBef>
                <a:spcPts val="0"/>
              </a:spcBef>
              <a:spcAft>
                <a:spcPts val="0"/>
              </a:spcAft>
              <a:buClr>
                <a:schemeClr val="dk2"/>
              </a:buClr>
              <a:buSzPts val="1400"/>
              <a:buFont typeface="Bai Jamjuree"/>
              <a:buChar char="○"/>
              <a:defRPr>
                <a:solidFill>
                  <a:schemeClr val="dk2"/>
                </a:solidFill>
                <a:latin typeface="Bai Jamjuree"/>
                <a:ea typeface="Bai Jamjuree"/>
                <a:cs typeface="Bai Jamjuree"/>
                <a:sym typeface="Bai Jamjuree"/>
              </a:defRPr>
            </a:lvl2pPr>
            <a:lvl3pPr marL="1371600" lvl="2" indent="-317500">
              <a:lnSpc>
                <a:spcPct val="115000"/>
              </a:lnSpc>
              <a:spcBef>
                <a:spcPts val="0"/>
              </a:spcBef>
              <a:spcAft>
                <a:spcPts val="0"/>
              </a:spcAft>
              <a:buClr>
                <a:schemeClr val="dk2"/>
              </a:buClr>
              <a:buSzPts val="1400"/>
              <a:buFont typeface="Bai Jamjuree"/>
              <a:buChar char="■"/>
              <a:defRPr>
                <a:solidFill>
                  <a:schemeClr val="dk2"/>
                </a:solidFill>
                <a:latin typeface="Bai Jamjuree"/>
                <a:ea typeface="Bai Jamjuree"/>
                <a:cs typeface="Bai Jamjuree"/>
                <a:sym typeface="Bai Jamjuree"/>
              </a:defRPr>
            </a:lvl3pPr>
            <a:lvl4pPr marL="1828800" lvl="3" indent="-317500">
              <a:lnSpc>
                <a:spcPct val="115000"/>
              </a:lnSpc>
              <a:spcBef>
                <a:spcPts val="0"/>
              </a:spcBef>
              <a:spcAft>
                <a:spcPts val="0"/>
              </a:spcAft>
              <a:buClr>
                <a:schemeClr val="dk2"/>
              </a:buClr>
              <a:buSzPts val="1400"/>
              <a:buFont typeface="Bai Jamjuree"/>
              <a:buChar char="●"/>
              <a:defRPr>
                <a:solidFill>
                  <a:schemeClr val="dk2"/>
                </a:solidFill>
                <a:latin typeface="Bai Jamjuree"/>
                <a:ea typeface="Bai Jamjuree"/>
                <a:cs typeface="Bai Jamjuree"/>
                <a:sym typeface="Bai Jamjuree"/>
              </a:defRPr>
            </a:lvl4pPr>
            <a:lvl5pPr marL="2286000" lvl="4" indent="-317500">
              <a:lnSpc>
                <a:spcPct val="115000"/>
              </a:lnSpc>
              <a:spcBef>
                <a:spcPts val="0"/>
              </a:spcBef>
              <a:spcAft>
                <a:spcPts val="0"/>
              </a:spcAft>
              <a:buClr>
                <a:schemeClr val="dk2"/>
              </a:buClr>
              <a:buSzPts val="1400"/>
              <a:buFont typeface="Bai Jamjuree"/>
              <a:buChar char="○"/>
              <a:defRPr>
                <a:solidFill>
                  <a:schemeClr val="dk2"/>
                </a:solidFill>
                <a:latin typeface="Bai Jamjuree"/>
                <a:ea typeface="Bai Jamjuree"/>
                <a:cs typeface="Bai Jamjuree"/>
                <a:sym typeface="Bai Jamjuree"/>
              </a:defRPr>
            </a:lvl5pPr>
            <a:lvl6pPr marL="2743200" lvl="5" indent="-317500">
              <a:lnSpc>
                <a:spcPct val="115000"/>
              </a:lnSpc>
              <a:spcBef>
                <a:spcPts val="0"/>
              </a:spcBef>
              <a:spcAft>
                <a:spcPts val="0"/>
              </a:spcAft>
              <a:buClr>
                <a:schemeClr val="dk2"/>
              </a:buClr>
              <a:buSzPts val="1400"/>
              <a:buFont typeface="Bai Jamjuree"/>
              <a:buChar char="■"/>
              <a:defRPr>
                <a:solidFill>
                  <a:schemeClr val="dk2"/>
                </a:solidFill>
                <a:latin typeface="Bai Jamjuree"/>
                <a:ea typeface="Bai Jamjuree"/>
                <a:cs typeface="Bai Jamjuree"/>
                <a:sym typeface="Bai Jamjuree"/>
              </a:defRPr>
            </a:lvl6pPr>
            <a:lvl7pPr marL="3200400" lvl="6" indent="-317500">
              <a:lnSpc>
                <a:spcPct val="115000"/>
              </a:lnSpc>
              <a:spcBef>
                <a:spcPts val="0"/>
              </a:spcBef>
              <a:spcAft>
                <a:spcPts val="0"/>
              </a:spcAft>
              <a:buClr>
                <a:schemeClr val="dk2"/>
              </a:buClr>
              <a:buSzPts val="1400"/>
              <a:buFont typeface="Bai Jamjuree"/>
              <a:buChar char="●"/>
              <a:defRPr>
                <a:solidFill>
                  <a:schemeClr val="dk2"/>
                </a:solidFill>
                <a:latin typeface="Bai Jamjuree"/>
                <a:ea typeface="Bai Jamjuree"/>
                <a:cs typeface="Bai Jamjuree"/>
                <a:sym typeface="Bai Jamjuree"/>
              </a:defRPr>
            </a:lvl7pPr>
            <a:lvl8pPr marL="3657600" lvl="7" indent="-317500">
              <a:lnSpc>
                <a:spcPct val="115000"/>
              </a:lnSpc>
              <a:spcBef>
                <a:spcPts val="0"/>
              </a:spcBef>
              <a:spcAft>
                <a:spcPts val="0"/>
              </a:spcAft>
              <a:buClr>
                <a:schemeClr val="dk2"/>
              </a:buClr>
              <a:buSzPts val="1400"/>
              <a:buFont typeface="Bai Jamjuree"/>
              <a:buChar char="○"/>
              <a:defRPr>
                <a:solidFill>
                  <a:schemeClr val="dk2"/>
                </a:solidFill>
                <a:latin typeface="Bai Jamjuree"/>
                <a:ea typeface="Bai Jamjuree"/>
                <a:cs typeface="Bai Jamjuree"/>
                <a:sym typeface="Bai Jamjuree"/>
              </a:defRPr>
            </a:lvl8pPr>
            <a:lvl9pPr marL="4114800" lvl="8" indent="-317500">
              <a:lnSpc>
                <a:spcPct val="115000"/>
              </a:lnSpc>
              <a:spcBef>
                <a:spcPts val="0"/>
              </a:spcBef>
              <a:spcAft>
                <a:spcPts val="0"/>
              </a:spcAft>
              <a:buClr>
                <a:schemeClr val="dk2"/>
              </a:buClr>
              <a:buSzPts val="1400"/>
              <a:buFont typeface="Bai Jamjuree"/>
              <a:buChar char="■"/>
              <a:defRPr>
                <a:solidFill>
                  <a:schemeClr val="dk2"/>
                </a:solidFill>
                <a:latin typeface="Bai Jamjuree"/>
                <a:ea typeface="Bai Jamjuree"/>
                <a:cs typeface="Bai Jamjuree"/>
                <a:sym typeface="Bai Jamju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hyperlink" Target="mailto:character(!,@,#,%,*...etc"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0"/>
        <p:cNvGrpSpPr/>
        <p:nvPr/>
      </p:nvGrpSpPr>
      <p:grpSpPr>
        <a:xfrm>
          <a:off x="0" y="0"/>
          <a:ext cx="0" cy="0"/>
          <a:chOff x="0" y="0"/>
          <a:chExt cx="0" cy="0"/>
        </a:xfrm>
      </p:grpSpPr>
      <p:sp>
        <p:nvSpPr>
          <p:cNvPr id="1731" name="Google Shape;1731;p42"/>
          <p:cNvSpPr txBox="1">
            <a:spLocks noGrp="1"/>
          </p:cNvSpPr>
          <p:nvPr>
            <p:ph type="title"/>
          </p:nvPr>
        </p:nvSpPr>
        <p:spPr>
          <a:xfrm>
            <a:off x="715500" y="1695999"/>
            <a:ext cx="7713000" cy="420600"/>
          </a:xfrm>
          <a:prstGeom prst="rect">
            <a:avLst/>
          </a:prstGeom>
        </p:spPr>
        <p:txBody>
          <a:bodyPr spcFirstLastPara="1" wrap="square" lIns="91425" tIns="0" rIns="91425" bIns="91425" anchor="t" anchorCtr="0">
            <a:noAutofit/>
          </a:bodyPr>
          <a:lstStyle/>
          <a:p>
            <a:pPr algn="ctr">
              <a:spcAft>
                <a:spcPts val="200"/>
              </a:spcAft>
            </a:pPr>
            <a:r>
              <a:rPr lang="en-IN" sz="5050" dirty="0">
                <a:solidFill>
                  <a:schemeClr val="dk2"/>
                </a:solidFill>
              </a:rPr>
              <a:t>ELEMENTS OF COMPUTING </a:t>
            </a:r>
          </a:p>
        </p:txBody>
      </p:sp>
      <p:sp>
        <p:nvSpPr>
          <p:cNvPr id="1732" name="Google Shape;1732;p42"/>
          <p:cNvSpPr txBox="1">
            <a:spLocks noGrp="1"/>
          </p:cNvSpPr>
          <p:nvPr>
            <p:ph type="subTitle" idx="4294967295"/>
          </p:nvPr>
        </p:nvSpPr>
        <p:spPr>
          <a:xfrm>
            <a:off x="1378974" y="3162850"/>
            <a:ext cx="6648450" cy="379413"/>
          </a:xfrm>
          <a:prstGeom prst="rect">
            <a:avLst/>
          </a:prstGeom>
        </p:spPr>
        <p:txBody>
          <a:bodyPr spcFirstLastPara="1" wrap="square" lIns="91425" tIns="0" rIns="91425" bIns="91425" anchor="t" anchorCtr="0">
            <a:noAutofit/>
          </a:bodyPr>
          <a:lstStyle/>
          <a:p>
            <a:pPr marL="0" indent="0" algn="ctr">
              <a:buClr>
                <a:schemeClr val="dk1"/>
              </a:buClr>
              <a:buSzPts val="1100"/>
              <a:buFont typeface="Arial"/>
            </a:pPr>
            <a:r>
              <a:rPr lang="en" sz="3200">
                <a:solidFill>
                  <a:srgbClr val="FF0000"/>
                </a:solidFill>
              </a:rPr>
              <a:t>END SEMESTER PROJECT</a:t>
            </a:r>
          </a:p>
        </p:txBody>
      </p:sp>
      <p:sp>
        <p:nvSpPr>
          <p:cNvPr id="1733" name="Google Shape;1733;p42"/>
          <p:cNvSpPr/>
          <p:nvPr/>
        </p:nvSpPr>
        <p:spPr>
          <a:xfrm>
            <a:off x="715550" y="23917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34" name="Google Shape;1734;p42"/>
          <p:cNvCxnSpPr/>
          <p:nvPr/>
        </p:nvCxnSpPr>
        <p:spPr>
          <a:xfrm>
            <a:off x="1863750" y="3162850"/>
            <a:ext cx="54165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97811C-1CD4-9F04-46F2-9EEF338EB7EF}"/>
              </a:ext>
            </a:extLst>
          </p:cNvPr>
          <p:cNvSpPr>
            <a:spLocks noGrp="1"/>
          </p:cNvSpPr>
          <p:nvPr>
            <p:ph type="body" idx="1"/>
          </p:nvPr>
        </p:nvSpPr>
        <p:spPr>
          <a:xfrm>
            <a:off x="715550" y="794221"/>
            <a:ext cx="7713000" cy="3970766"/>
          </a:xfrm>
        </p:spPr>
        <p:txBody>
          <a:bodyPr/>
          <a:lstStyle/>
          <a:p>
            <a:pPr>
              <a:buFont typeface="Wingdings"/>
              <a:buChar char="Ø"/>
            </a:pPr>
            <a:r>
              <a:rPr lang="en-US" dirty="0"/>
              <a:t>This class allows reading the input from the keyboard.</a:t>
            </a:r>
          </a:p>
          <a:p>
            <a:pPr>
              <a:lnSpc>
                <a:spcPct val="114999"/>
              </a:lnSpc>
              <a:buAutoNum type="arabicPeriod"/>
            </a:pPr>
            <a:r>
              <a:rPr lang="en-US" b="1" dirty="0">
                <a:solidFill>
                  <a:srgbClr val="00B0F0"/>
                </a:solidFill>
              </a:rPr>
              <a:t>Function char </a:t>
            </a:r>
            <a:r>
              <a:rPr lang="en-US" b="1" dirty="0" err="1">
                <a:solidFill>
                  <a:srgbClr val="00B0F0"/>
                </a:solidFill>
              </a:rPr>
              <a:t>keyPressed</a:t>
            </a:r>
            <a:r>
              <a:rPr lang="en-US" b="1" dirty="0">
                <a:solidFill>
                  <a:srgbClr val="00B0F0"/>
                </a:solidFill>
              </a:rPr>
              <a:t>():</a:t>
            </a:r>
            <a:r>
              <a:rPr lang="en-US" dirty="0"/>
              <a:t> Returns the character of the currently pressed key on the keyboard ;if no key is currently pressed, returns 0.</a:t>
            </a:r>
          </a:p>
          <a:p>
            <a:pPr>
              <a:lnSpc>
                <a:spcPct val="114999"/>
              </a:lnSpc>
              <a:buAutoNum type="arabicPeriod"/>
            </a:pPr>
            <a:endParaRPr lang="en-US" dirty="0"/>
          </a:p>
          <a:p>
            <a:pPr>
              <a:lnSpc>
                <a:spcPct val="114999"/>
              </a:lnSpc>
              <a:buAutoNum type="arabicPeriod"/>
            </a:pPr>
            <a:r>
              <a:rPr lang="en-US" b="1" dirty="0">
                <a:solidFill>
                  <a:srgbClr val="00B0F0"/>
                </a:solidFill>
              </a:rPr>
              <a:t>Function char </a:t>
            </a:r>
            <a:r>
              <a:rPr lang="en-US" b="1" dirty="0" err="1">
                <a:solidFill>
                  <a:srgbClr val="00B0F0"/>
                </a:solidFill>
              </a:rPr>
              <a:t>readChar</a:t>
            </a:r>
            <a:r>
              <a:rPr lang="en-US" b="1" dirty="0">
                <a:solidFill>
                  <a:srgbClr val="00B0F0"/>
                </a:solidFill>
              </a:rPr>
              <a:t>():</a:t>
            </a:r>
            <a:r>
              <a:rPr lang="en-US" dirty="0"/>
              <a:t> waits until a key is pressed on the keyboard and released and echoes the key to the screen and returns the character of the pressed key.</a:t>
            </a:r>
          </a:p>
          <a:p>
            <a:pPr>
              <a:lnSpc>
                <a:spcPct val="114999"/>
              </a:lnSpc>
              <a:buAutoNum type="arabicPeriod"/>
            </a:pPr>
            <a:endParaRPr lang="en-US" dirty="0"/>
          </a:p>
          <a:p>
            <a:pPr>
              <a:lnSpc>
                <a:spcPct val="114999"/>
              </a:lnSpc>
              <a:buAutoNum type="arabicPeriod"/>
            </a:pPr>
            <a:r>
              <a:rPr lang="en-US" b="1" dirty="0">
                <a:solidFill>
                  <a:srgbClr val="00B0F0"/>
                </a:solidFill>
              </a:rPr>
              <a:t>Function string </a:t>
            </a:r>
            <a:r>
              <a:rPr lang="en-US" b="1" dirty="0" err="1">
                <a:solidFill>
                  <a:srgbClr val="00B0F0"/>
                </a:solidFill>
              </a:rPr>
              <a:t>readLine</a:t>
            </a:r>
            <a:r>
              <a:rPr lang="en-US" b="1" dirty="0">
                <a:solidFill>
                  <a:srgbClr val="00B0F0"/>
                </a:solidFill>
              </a:rPr>
              <a:t>(string message):</a:t>
            </a:r>
            <a:r>
              <a:rPr lang="en-US" dirty="0"/>
              <a:t>Prints the message on the screen, reads the next line from the keyboard ,echoes the line to the  screen, and returns it's value. This method handles user backspaces.</a:t>
            </a:r>
          </a:p>
          <a:p>
            <a:pPr>
              <a:lnSpc>
                <a:spcPct val="114999"/>
              </a:lnSpc>
              <a:buAutoNum type="arabicPeriod"/>
            </a:pPr>
            <a:endParaRPr lang="en-US" dirty="0"/>
          </a:p>
          <a:p>
            <a:pPr>
              <a:lnSpc>
                <a:spcPct val="114999"/>
              </a:lnSpc>
              <a:buAutoNum type="arabicPeriod"/>
            </a:pPr>
            <a:r>
              <a:rPr lang="en-US" b="1" dirty="0">
                <a:solidFill>
                  <a:srgbClr val="00B0F0"/>
                </a:solidFill>
              </a:rPr>
              <a:t>Function int </a:t>
            </a:r>
            <a:r>
              <a:rPr lang="en-US" b="1" dirty="0" err="1">
                <a:solidFill>
                  <a:srgbClr val="00B0F0"/>
                </a:solidFill>
              </a:rPr>
              <a:t>readInt</a:t>
            </a:r>
            <a:r>
              <a:rPr lang="en-US" b="1" dirty="0">
                <a:solidFill>
                  <a:srgbClr val="00B0F0"/>
                </a:solidFill>
              </a:rPr>
              <a:t>(string message):</a:t>
            </a:r>
            <a:r>
              <a:rPr lang="en-US" dirty="0"/>
              <a:t>Prints the message on the screen, reads the next line from the keyboard ,echoes the line to the  screen, and returns the integer until the first non-numeric character in the line. This method handles user backspaces.</a:t>
            </a:r>
          </a:p>
        </p:txBody>
      </p:sp>
      <p:sp>
        <p:nvSpPr>
          <p:cNvPr id="3" name="Title 2">
            <a:extLst>
              <a:ext uri="{FF2B5EF4-FFF2-40B4-BE49-F238E27FC236}">
                <a16:creationId xmlns:a16="http://schemas.microsoft.com/office/drawing/2014/main" id="{CCE262DD-69E2-062B-4D98-0201F6BB990D}"/>
              </a:ext>
            </a:extLst>
          </p:cNvPr>
          <p:cNvSpPr>
            <a:spLocks noGrp="1"/>
          </p:cNvSpPr>
          <p:nvPr>
            <p:ph type="title"/>
          </p:nvPr>
        </p:nvSpPr>
        <p:spPr>
          <a:xfrm>
            <a:off x="715500" y="376183"/>
            <a:ext cx="7713000" cy="420600"/>
          </a:xfrm>
        </p:spPr>
        <p:txBody>
          <a:bodyPr/>
          <a:lstStyle/>
          <a:p>
            <a:r>
              <a:rPr lang="en-US" b="1">
                <a:solidFill>
                  <a:schemeClr val="bg2"/>
                </a:solidFill>
              </a:rPr>
              <a:t>Keyboard Class</a:t>
            </a:r>
          </a:p>
        </p:txBody>
      </p:sp>
    </p:spTree>
    <p:extLst>
      <p:ext uri="{BB962C8B-B14F-4D97-AF65-F5344CB8AC3E}">
        <p14:creationId xmlns:p14="http://schemas.microsoft.com/office/powerpoint/2010/main" val="2877464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B4C814-4A08-4E2F-0904-474A07C56CAE}"/>
              </a:ext>
            </a:extLst>
          </p:cNvPr>
          <p:cNvSpPr>
            <a:spLocks noGrp="1"/>
          </p:cNvSpPr>
          <p:nvPr>
            <p:ph type="body" idx="1"/>
          </p:nvPr>
        </p:nvSpPr>
        <p:spPr>
          <a:xfrm>
            <a:off x="715550" y="1152475"/>
            <a:ext cx="7713000" cy="3404720"/>
          </a:xfrm>
        </p:spPr>
        <p:txBody>
          <a:bodyPr/>
          <a:lstStyle/>
          <a:p>
            <a:pPr>
              <a:buFont typeface="Wingdings"/>
              <a:buChar char="Ø"/>
            </a:pPr>
            <a:r>
              <a:rPr lang="en-US" sz="1800"/>
              <a:t>ASCII stands for "</a:t>
            </a:r>
            <a:r>
              <a:rPr lang="en-US" sz="1800" b="1" u="sng"/>
              <a:t>American standard code for information interchange</a:t>
            </a:r>
            <a:r>
              <a:rPr lang="en-US" sz="1800"/>
              <a:t>".</a:t>
            </a:r>
          </a:p>
          <a:p>
            <a:pPr>
              <a:lnSpc>
                <a:spcPct val="114999"/>
              </a:lnSpc>
              <a:buFont typeface="Wingdings"/>
              <a:buChar char="Ø"/>
            </a:pPr>
            <a:r>
              <a:rPr lang="en-US" sz="1800"/>
              <a:t>ASCII is 7-bit character set containing 128 character.</a:t>
            </a:r>
          </a:p>
          <a:p>
            <a:pPr>
              <a:lnSpc>
                <a:spcPct val="114999"/>
              </a:lnSpc>
              <a:buFont typeface="Wingdings"/>
              <a:buChar char="Ø"/>
            </a:pPr>
            <a:r>
              <a:rPr lang="en-US" sz="1800"/>
              <a:t>It contains numbers from 0-9 ,the upper and lower cases English  letter from A to Z and some special </a:t>
            </a:r>
            <a:r>
              <a:rPr lang="en-US" sz="1800">
                <a:hlinkClick r:id="rId2"/>
              </a:rPr>
              <a:t>character(!,@,#,%,*...</a:t>
            </a:r>
            <a:r>
              <a:rPr lang="en-US" sz="1800" err="1">
                <a:hlinkClick r:id="rId2"/>
              </a:rPr>
              <a:t>etc</a:t>
            </a:r>
            <a:r>
              <a:rPr lang="en-US" sz="1800"/>
              <a:t>).</a:t>
            </a:r>
          </a:p>
          <a:p>
            <a:pPr>
              <a:lnSpc>
                <a:spcPct val="114999"/>
              </a:lnSpc>
              <a:buFont typeface="Wingdings"/>
              <a:buChar char="Ø"/>
            </a:pPr>
            <a:r>
              <a:rPr lang="en-US" sz="1800"/>
              <a:t>The characters are used in modern computers ,Html and on internet are based on ASCII code.</a:t>
            </a:r>
          </a:p>
          <a:p>
            <a:pPr>
              <a:lnSpc>
                <a:spcPct val="114999"/>
              </a:lnSpc>
              <a:buFont typeface="Wingdings"/>
              <a:buChar char="Ø"/>
            </a:pPr>
            <a:endParaRPr lang="en-US"/>
          </a:p>
        </p:txBody>
      </p:sp>
      <p:sp>
        <p:nvSpPr>
          <p:cNvPr id="3" name="Title 2">
            <a:extLst>
              <a:ext uri="{FF2B5EF4-FFF2-40B4-BE49-F238E27FC236}">
                <a16:creationId xmlns:a16="http://schemas.microsoft.com/office/drawing/2014/main" id="{A364C72A-AE74-5D7D-6826-F6CF5031A7A6}"/>
              </a:ext>
            </a:extLst>
          </p:cNvPr>
          <p:cNvSpPr>
            <a:spLocks noGrp="1"/>
          </p:cNvSpPr>
          <p:nvPr>
            <p:ph type="title"/>
          </p:nvPr>
        </p:nvSpPr>
        <p:spPr/>
        <p:txBody>
          <a:bodyPr/>
          <a:lstStyle/>
          <a:p>
            <a:r>
              <a:rPr lang="en-US" b="1">
                <a:solidFill>
                  <a:schemeClr val="bg2"/>
                </a:solidFill>
              </a:rPr>
              <a:t>ASCII CODE</a:t>
            </a:r>
          </a:p>
        </p:txBody>
      </p:sp>
    </p:spTree>
    <p:extLst>
      <p:ext uri="{BB962C8B-B14F-4D97-AF65-F5344CB8AC3E}">
        <p14:creationId xmlns:p14="http://schemas.microsoft.com/office/powerpoint/2010/main" val="3931089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C9FFB8-2149-C152-F534-B826C5AB1233}"/>
              </a:ext>
            </a:extLst>
          </p:cNvPr>
          <p:cNvSpPr>
            <a:spLocks noGrp="1"/>
          </p:cNvSpPr>
          <p:nvPr>
            <p:ph type="title"/>
          </p:nvPr>
        </p:nvSpPr>
        <p:spPr>
          <a:xfrm>
            <a:off x="715500" y="146546"/>
            <a:ext cx="7713000" cy="420600"/>
          </a:xfrm>
        </p:spPr>
        <p:txBody>
          <a:bodyPr/>
          <a:lstStyle/>
          <a:p>
            <a:r>
              <a:rPr lang="en-US" b="1" dirty="0">
                <a:solidFill>
                  <a:schemeClr val="bg2"/>
                </a:solidFill>
              </a:rPr>
              <a:t>ASCII TABLE</a:t>
            </a:r>
          </a:p>
        </p:txBody>
      </p:sp>
      <p:pic>
        <p:nvPicPr>
          <p:cNvPr id="6" name="Picture 5">
            <a:extLst>
              <a:ext uri="{FF2B5EF4-FFF2-40B4-BE49-F238E27FC236}">
                <a16:creationId xmlns:a16="http://schemas.microsoft.com/office/drawing/2014/main" id="{08D0439A-B8F2-BC8E-A6FB-D3CF8B541F17}"/>
              </a:ext>
            </a:extLst>
          </p:cNvPr>
          <p:cNvPicPr>
            <a:picLocks noChangeAspect="1"/>
          </p:cNvPicPr>
          <p:nvPr/>
        </p:nvPicPr>
        <p:blipFill>
          <a:blip r:embed="rId2"/>
          <a:stretch>
            <a:fillRect/>
          </a:stretch>
        </p:blipFill>
        <p:spPr>
          <a:xfrm>
            <a:off x="6127872" y="400531"/>
            <a:ext cx="1845696" cy="4596423"/>
          </a:xfrm>
          <a:prstGeom prst="rect">
            <a:avLst/>
          </a:prstGeom>
        </p:spPr>
      </p:pic>
      <p:pic>
        <p:nvPicPr>
          <p:cNvPr id="8" name="Picture 7">
            <a:extLst>
              <a:ext uri="{FF2B5EF4-FFF2-40B4-BE49-F238E27FC236}">
                <a16:creationId xmlns:a16="http://schemas.microsoft.com/office/drawing/2014/main" id="{E1A2C798-0516-B13F-5C80-66B9EC40E307}"/>
              </a:ext>
            </a:extLst>
          </p:cNvPr>
          <p:cNvPicPr>
            <a:picLocks noChangeAspect="1"/>
          </p:cNvPicPr>
          <p:nvPr/>
        </p:nvPicPr>
        <p:blipFill>
          <a:blip r:embed="rId3"/>
          <a:stretch>
            <a:fillRect/>
          </a:stretch>
        </p:blipFill>
        <p:spPr>
          <a:xfrm>
            <a:off x="715500" y="678915"/>
            <a:ext cx="5173235" cy="4318039"/>
          </a:xfrm>
          <a:prstGeom prst="rect">
            <a:avLst/>
          </a:prstGeom>
        </p:spPr>
      </p:pic>
    </p:spTree>
    <p:extLst>
      <p:ext uri="{BB962C8B-B14F-4D97-AF65-F5344CB8AC3E}">
        <p14:creationId xmlns:p14="http://schemas.microsoft.com/office/powerpoint/2010/main" val="2676222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4"/>
        <p:cNvGrpSpPr/>
        <p:nvPr/>
      </p:nvGrpSpPr>
      <p:grpSpPr>
        <a:xfrm>
          <a:off x="0" y="0"/>
          <a:ext cx="0" cy="0"/>
          <a:chOff x="0" y="0"/>
          <a:chExt cx="0" cy="0"/>
        </a:xfrm>
      </p:grpSpPr>
      <p:sp>
        <p:nvSpPr>
          <p:cNvPr id="1925" name="Google Shape;1925;p51"/>
          <p:cNvSpPr txBox="1">
            <a:spLocks noGrp="1"/>
          </p:cNvSpPr>
          <p:nvPr>
            <p:ph type="title"/>
          </p:nvPr>
        </p:nvSpPr>
        <p:spPr>
          <a:xfrm>
            <a:off x="715500" y="97623"/>
            <a:ext cx="7713000" cy="350433"/>
          </a:xfrm>
          <a:prstGeom prst="rect">
            <a:avLst/>
          </a:prstGeom>
        </p:spPr>
        <p:txBody>
          <a:bodyPr spcFirstLastPara="1" wrap="square" lIns="91425" tIns="0" rIns="91425" bIns="91425" anchor="t" anchorCtr="0">
            <a:noAutofit/>
          </a:bodyPr>
          <a:lstStyle/>
          <a:p>
            <a:pPr algn="ctr"/>
            <a:r>
              <a:rPr lang="en" b="1" dirty="0"/>
              <a:t>Keyboard jack code</a:t>
            </a:r>
          </a:p>
        </p:txBody>
      </p:sp>
      <p:pic>
        <p:nvPicPr>
          <p:cNvPr id="5" name="Picture 4">
            <a:extLst>
              <a:ext uri="{FF2B5EF4-FFF2-40B4-BE49-F238E27FC236}">
                <a16:creationId xmlns:a16="http://schemas.microsoft.com/office/drawing/2014/main" id="{DFA8F828-C43E-6139-C569-78B8900DF1C3}"/>
              </a:ext>
            </a:extLst>
          </p:cNvPr>
          <p:cNvPicPr>
            <a:picLocks noChangeAspect="1"/>
          </p:cNvPicPr>
          <p:nvPr/>
        </p:nvPicPr>
        <p:blipFill>
          <a:blip r:embed="rId3"/>
          <a:stretch>
            <a:fillRect/>
          </a:stretch>
        </p:blipFill>
        <p:spPr>
          <a:xfrm>
            <a:off x="249382" y="592697"/>
            <a:ext cx="4119981" cy="4342984"/>
          </a:xfrm>
          <a:prstGeom prst="rect">
            <a:avLst/>
          </a:prstGeom>
        </p:spPr>
      </p:pic>
      <p:pic>
        <p:nvPicPr>
          <p:cNvPr id="7" name="Picture 6">
            <a:extLst>
              <a:ext uri="{FF2B5EF4-FFF2-40B4-BE49-F238E27FC236}">
                <a16:creationId xmlns:a16="http://schemas.microsoft.com/office/drawing/2014/main" id="{29BCB4A2-F41A-14BD-CB6F-9868A8D07332}"/>
              </a:ext>
            </a:extLst>
          </p:cNvPr>
          <p:cNvPicPr>
            <a:picLocks noChangeAspect="1"/>
          </p:cNvPicPr>
          <p:nvPr/>
        </p:nvPicPr>
        <p:blipFill>
          <a:blip r:embed="rId4"/>
          <a:stretch>
            <a:fillRect/>
          </a:stretch>
        </p:blipFill>
        <p:spPr>
          <a:xfrm>
            <a:off x="4572000" y="903293"/>
            <a:ext cx="4368172" cy="3721792"/>
          </a:xfrm>
          <a:prstGeom prst="rect">
            <a:avLst/>
          </a:prstGeom>
        </p:spPr>
      </p:pic>
    </p:spTree>
    <p:extLst>
      <p:ext uri="{BB962C8B-B14F-4D97-AF65-F5344CB8AC3E}">
        <p14:creationId xmlns:p14="http://schemas.microsoft.com/office/powerpoint/2010/main" val="2683435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4"/>
        <p:cNvGrpSpPr/>
        <p:nvPr/>
      </p:nvGrpSpPr>
      <p:grpSpPr>
        <a:xfrm>
          <a:off x="0" y="0"/>
          <a:ext cx="0" cy="0"/>
          <a:chOff x="0" y="0"/>
          <a:chExt cx="0" cy="0"/>
        </a:xfrm>
      </p:grpSpPr>
      <p:sp>
        <p:nvSpPr>
          <p:cNvPr id="1925" name="Google Shape;1925;p51"/>
          <p:cNvSpPr txBox="1">
            <a:spLocks noGrp="1"/>
          </p:cNvSpPr>
          <p:nvPr>
            <p:ph type="title"/>
          </p:nvPr>
        </p:nvSpPr>
        <p:spPr>
          <a:xfrm>
            <a:off x="715500" y="97623"/>
            <a:ext cx="7713000" cy="350433"/>
          </a:xfrm>
          <a:prstGeom prst="rect">
            <a:avLst/>
          </a:prstGeom>
        </p:spPr>
        <p:txBody>
          <a:bodyPr spcFirstLastPara="1" wrap="square" lIns="91425" tIns="0" rIns="91425" bIns="91425" anchor="t" anchorCtr="0">
            <a:noAutofit/>
          </a:bodyPr>
          <a:lstStyle/>
          <a:p>
            <a:pPr algn="ctr"/>
            <a:r>
              <a:rPr lang="en" b="1" dirty="0"/>
              <a:t>Keyboard jack code</a:t>
            </a:r>
          </a:p>
        </p:txBody>
      </p:sp>
      <p:pic>
        <p:nvPicPr>
          <p:cNvPr id="5" name="Picture 4">
            <a:extLst>
              <a:ext uri="{FF2B5EF4-FFF2-40B4-BE49-F238E27FC236}">
                <a16:creationId xmlns:a16="http://schemas.microsoft.com/office/drawing/2014/main" id="{DFA8F828-C43E-6139-C569-78B8900DF1C3}"/>
              </a:ext>
            </a:extLst>
          </p:cNvPr>
          <p:cNvPicPr>
            <a:picLocks noChangeAspect="1"/>
          </p:cNvPicPr>
          <p:nvPr/>
        </p:nvPicPr>
        <p:blipFill>
          <a:blip r:embed="rId3"/>
          <a:stretch>
            <a:fillRect/>
          </a:stretch>
        </p:blipFill>
        <p:spPr>
          <a:xfrm>
            <a:off x="249382" y="592697"/>
            <a:ext cx="4119981" cy="4342984"/>
          </a:xfrm>
          <a:prstGeom prst="rect">
            <a:avLst/>
          </a:prstGeom>
        </p:spPr>
      </p:pic>
      <p:pic>
        <p:nvPicPr>
          <p:cNvPr id="7" name="Picture 6">
            <a:extLst>
              <a:ext uri="{FF2B5EF4-FFF2-40B4-BE49-F238E27FC236}">
                <a16:creationId xmlns:a16="http://schemas.microsoft.com/office/drawing/2014/main" id="{29BCB4A2-F41A-14BD-CB6F-9868A8D07332}"/>
              </a:ext>
            </a:extLst>
          </p:cNvPr>
          <p:cNvPicPr>
            <a:picLocks noChangeAspect="1"/>
          </p:cNvPicPr>
          <p:nvPr/>
        </p:nvPicPr>
        <p:blipFill>
          <a:blip r:embed="rId4"/>
          <a:stretch>
            <a:fillRect/>
          </a:stretch>
        </p:blipFill>
        <p:spPr>
          <a:xfrm>
            <a:off x="4572000" y="903293"/>
            <a:ext cx="4368172" cy="3721792"/>
          </a:xfrm>
          <a:prstGeom prst="rect">
            <a:avLst/>
          </a:prstGeom>
        </p:spPr>
      </p:pic>
    </p:spTree>
    <p:extLst>
      <p:ext uri="{BB962C8B-B14F-4D97-AF65-F5344CB8AC3E}">
        <p14:creationId xmlns:p14="http://schemas.microsoft.com/office/powerpoint/2010/main" val="1066611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4"/>
        <p:cNvGrpSpPr/>
        <p:nvPr/>
      </p:nvGrpSpPr>
      <p:grpSpPr>
        <a:xfrm>
          <a:off x="0" y="0"/>
          <a:ext cx="0" cy="0"/>
          <a:chOff x="0" y="0"/>
          <a:chExt cx="0" cy="0"/>
        </a:xfrm>
      </p:grpSpPr>
      <p:sp>
        <p:nvSpPr>
          <p:cNvPr id="1925" name="Google Shape;1925;p51"/>
          <p:cNvSpPr txBox="1">
            <a:spLocks noGrp="1"/>
          </p:cNvSpPr>
          <p:nvPr>
            <p:ph type="title"/>
          </p:nvPr>
        </p:nvSpPr>
        <p:spPr>
          <a:xfrm>
            <a:off x="715500" y="97623"/>
            <a:ext cx="7713000" cy="350433"/>
          </a:xfrm>
          <a:prstGeom prst="rect">
            <a:avLst/>
          </a:prstGeom>
        </p:spPr>
        <p:txBody>
          <a:bodyPr spcFirstLastPara="1" wrap="square" lIns="91425" tIns="0" rIns="91425" bIns="91425" anchor="t" anchorCtr="0">
            <a:noAutofit/>
          </a:bodyPr>
          <a:lstStyle/>
          <a:p>
            <a:pPr algn="ctr"/>
            <a:r>
              <a:rPr lang="en" b="1" dirty="0"/>
              <a:t>Keyboard jack code</a:t>
            </a:r>
          </a:p>
        </p:txBody>
      </p:sp>
      <p:pic>
        <p:nvPicPr>
          <p:cNvPr id="3" name="Picture 2">
            <a:extLst>
              <a:ext uri="{FF2B5EF4-FFF2-40B4-BE49-F238E27FC236}">
                <a16:creationId xmlns:a16="http://schemas.microsoft.com/office/drawing/2014/main" id="{3DEB2DC7-4375-753E-19A4-649738ABD9EF}"/>
              </a:ext>
            </a:extLst>
          </p:cNvPr>
          <p:cNvPicPr>
            <a:picLocks noChangeAspect="1"/>
          </p:cNvPicPr>
          <p:nvPr/>
        </p:nvPicPr>
        <p:blipFill>
          <a:blip r:embed="rId3"/>
          <a:stretch>
            <a:fillRect/>
          </a:stretch>
        </p:blipFill>
        <p:spPr>
          <a:xfrm>
            <a:off x="2330080" y="562037"/>
            <a:ext cx="4483840" cy="4483840"/>
          </a:xfrm>
          <a:prstGeom prst="rect">
            <a:avLst/>
          </a:prstGeom>
        </p:spPr>
      </p:pic>
    </p:spTree>
    <p:extLst>
      <p:ext uri="{BB962C8B-B14F-4D97-AF65-F5344CB8AC3E}">
        <p14:creationId xmlns:p14="http://schemas.microsoft.com/office/powerpoint/2010/main" val="2540444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4"/>
        <p:cNvGrpSpPr/>
        <p:nvPr/>
      </p:nvGrpSpPr>
      <p:grpSpPr>
        <a:xfrm>
          <a:off x="0" y="0"/>
          <a:ext cx="0" cy="0"/>
          <a:chOff x="0" y="0"/>
          <a:chExt cx="0" cy="0"/>
        </a:xfrm>
      </p:grpSpPr>
      <p:sp>
        <p:nvSpPr>
          <p:cNvPr id="1925" name="Google Shape;1925;p51"/>
          <p:cNvSpPr txBox="1">
            <a:spLocks noGrp="1"/>
          </p:cNvSpPr>
          <p:nvPr>
            <p:ph type="title"/>
          </p:nvPr>
        </p:nvSpPr>
        <p:spPr>
          <a:xfrm>
            <a:off x="715500" y="97623"/>
            <a:ext cx="7713000" cy="350433"/>
          </a:xfrm>
          <a:prstGeom prst="rect">
            <a:avLst/>
          </a:prstGeom>
        </p:spPr>
        <p:txBody>
          <a:bodyPr spcFirstLastPara="1" wrap="square" lIns="91425" tIns="0" rIns="91425" bIns="91425" anchor="t" anchorCtr="0">
            <a:noAutofit/>
          </a:bodyPr>
          <a:lstStyle/>
          <a:p>
            <a:pPr algn="ctr"/>
            <a:r>
              <a:rPr lang="en" b="1" dirty="0"/>
              <a:t>Compiled Keyboard code</a:t>
            </a:r>
          </a:p>
        </p:txBody>
      </p:sp>
      <p:pic>
        <p:nvPicPr>
          <p:cNvPr id="4" name="Picture 3">
            <a:extLst>
              <a:ext uri="{FF2B5EF4-FFF2-40B4-BE49-F238E27FC236}">
                <a16:creationId xmlns:a16="http://schemas.microsoft.com/office/drawing/2014/main" id="{C6320493-CEC5-FDF7-4D07-C8CD3E4AD1FA}"/>
              </a:ext>
            </a:extLst>
          </p:cNvPr>
          <p:cNvPicPr>
            <a:picLocks noChangeAspect="1"/>
          </p:cNvPicPr>
          <p:nvPr/>
        </p:nvPicPr>
        <p:blipFill>
          <a:blip r:embed="rId3"/>
          <a:stretch>
            <a:fillRect/>
          </a:stretch>
        </p:blipFill>
        <p:spPr>
          <a:xfrm>
            <a:off x="573096" y="1907795"/>
            <a:ext cx="7997807" cy="1327909"/>
          </a:xfrm>
          <a:prstGeom prst="rect">
            <a:avLst/>
          </a:prstGeom>
        </p:spPr>
      </p:pic>
    </p:spTree>
    <p:extLst>
      <p:ext uri="{BB962C8B-B14F-4D97-AF65-F5344CB8AC3E}">
        <p14:creationId xmlns:p14="http://schemas.microsoft.com/office/powerpoint/2010/main" val="1448407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C7D540-3EED-EEBB-D5E0-654E98C620D6}"/>
              </a:ext>
            </a:extLst>
          </p:cNvPr>
          <p:cNvSpPr>
            <a:spLocks noGrp="1"/>
          </p:cNvSpPr>
          <p:nvPr>
            <p:ph type="title"/>
          </p:nvPr>
        </p:nvSpPr>
        <p:spPr>
          <a:xfrm>
            <a:off x="637568" y="148591"/>
            <a:ext cx="7713000" cy="420600"/>
          </a:xfrm>
        </p:spPr>
        <p:txBody>
          <a:bodyPr/>
          <a:lstStyle/>
          <a:p>
            <a:r>
              <a:rPr lang="en-US"/>
              <a:t>Keyboard.vm code</a:t>
            </a:r>
          </a:p>
        </p:txBody>
      </p:sp>
      <p:pic>
        <p:nvPicPr>
          <p:cNvPr id="4" name="Picture 4">
            <a:extLst>
              <a:ext uri="{FF2B5EF4-FFF2-40B4-BE49-F238E27FC236}">
                <a16:creationId xmlns:a16="http://schemas.microsoft.com/office/drawing/2014/main" id="{AE899CB7-1750-E388-1A66-40F2DAB32439}"/>
              </a:ext>
            </a:extLst>
          </p:cNvPr>
          <p:cNvPicPr>
            <a:picLocks noChangeAspect="1"/>
          </p:cNvPicPr>
          <p:nvPr/>
        </p:nvPicPr>
        <p:blipFill>
          <a:blip r:embed="rId2"/>
          <a:stretch>
            <a:fillRect/>
          </a:stretch>
        </p:blipFill>
        <p:spPr>
          <a:xfrm>
            <a:off x="390667" y="637742"/>
            <a:ext cx="2037200" cy="4329112"/>
          </a:xfrm>
          <a:prstGeom prst="rect">
            <a:avLst/>
          </a:prstGeom>
        </p:spPr>
      </p:pic>
      <p:pic>
        <p:nvPicPr>
          <p:cNvPr id="5" name="Picture 5">
            <a:extLst>
              <a:ext uri="{FF2B5EF4-FFF2-40B4-BE49-F238E27FC236}">
                <a16:creationId xmlns:a16="http://schemas.microsoft.com/office/drawing/2014/main" id="{68DBC35F-4EA2-C1A4-B4BF-83C237A5E463}"/>
              </a:ext>
            </a:extLst>
          </p:cNvPr>
          <p:cNvPicPr>
            <a:picLocks noChangeAspect="1"/>
          </p:cNvPicPr>
          <p:nvPr/>
        </p:nvPicPr>
        <p:blipFill>
          <a:blip r:embed="rId3"/>
          <a:stretch>
            <a:fillRect/>
          </a:stretch>
        </p:blipFill>
        <p:spPr>
          <a:xfrm>
            <a:off x="2426684" y="637742"/>
            <a:ext cx="2043598" cy="4329112"/>
          </a:xfrm>
          <a:prstGeom prst="rect">
            <a:avLst/>
          </a:prstGeom>
        </p:spPr>
      </p:pic>
      <p:pic>
        <p:nvPicPr>
          <p:cNvPr id="6" name="Picture 6">
            <a:extLst>
              <a:ext uri="{FF2B5EF4-FFF2-40B4-BE49-F238E27FC236}">
                <a16:creationId xmlns:a16="http://schemas.microsoft.com/office/drawing/2014/main" id="{B5139B67-C60D-364B-C407-FB0DBF7C3ACC}"/>
              </a:ext>
            </a:extLst>
          </p:cNvPr>
          <p:cNvPicPr>
            <a:picLocks noChangeAspect="1"/>
          </p:cNvPicPr>
          <p:nvPr/>
        </p:nvPicPr>
        <p:blipFill>
          <a:blip r:embed="rId4"/>
          <a:stretch>
            <a:fillRect/>
          </a:stretch>
        </p:blipFill>
        <p:spPr>
          <a:xfrm>
            <a:off x="4463208" y="637742"/>
            <a:ext cx="2035993" cy="4329112"/>
          </a:xfrm>
          <a:prstGeom prst="rect">
            <a:avLst/>
          </a:prstGeom>
        </p:spPr>
      </p:pic>
      <p:pic>
        <p:nvPicPr>
          <p:cNvPr id="7" name="Picture 7">
            <a:extLst>
              <a:ext uri="{FF2B5EF4-FFF2-40B4-BE49-F238E27FC236}">
                <a16:creationId xmlns:a16="http://schemas.microsoft.com/office/drawing/2014/main" id="{A4CC4134-DDCF-9ED2-5607-1592D4E981F7}"/>
              </a:ext>
            </a:extLst>
          </p:cNvPr>
          <p:cNvPicPr>
            <a:picLocks noChangeAspect="1"/>
          </p:cNvPicPr>
          <p:nvPr/>
        </p:nvPicPr>
        <p:blipFill>
          <a:blip r:embed="rId5"/>
          <a:stretch>
            <a:fillRect/>
          </a:stretch>
        </p:blipFill>
        <p:spPr>
          <a:xfrm>
            <a:off x="6499453" y="637742"/>
            <a:ext cx="2041934" cy="4329112"/>
          </a:xfrm>
          <a:prstGeom prst="rect">
            <a:avLst/>
          </a:prstGeom>
        </p:spPr>
      </p:pic>
    </p:spTree>
    <p:extLst>
      <p:ext uri="{BB962C8B-B14F-4D97-AF65-F5344CB8AC3E}">
        <p14:creationId xmlns:p14="http://schemas.microsoft.com/office/powerpoint/2010/main" val="1940404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4"/>
        <p:cNvGrpSpPr/>
        <p:nvPr/>
      </p:nvGrpSpPr>
      <p:grpSpPr>
        <a:xfrm>
          <a:off x="0" y="0"/>
          <a:ext cx="0" cy="0"/>
          <a:chOff x="0" y="0"/>
          <a:chExt cx="0" cy="0"/>
        </a:xfrm>
      </p:grpSpPr>
      <p:sp>
        <p:nvSpPr>
          <p:cNvPr id="1925" name="Google Shape;1925;p51"/>
          <p:cNvSpPr txBox="1">
            <a:spLocks noGrp="1"/>
          </p:cNvSpPr>
          <p:nvPr>
            <p:ph type="title"/>
          </p:nvPr>
        </p:nvSpPr>
        <p:spPr>
          <a:xfrm>
            <a:off x="5748000" y="207818"/>
            <a:ext cx="3396000" cy="371700"/>
          </a:xfrm>
          <a:prstGeom prst="rect">
            <a:avLst/>
          </a:prstGeom>
        </p:spPr>
        <p:txBody>
          <a:bodyPr spcFirstLastPara="1" wrap="square" lIns="91425" tIns="0" rIns="91425" bIns="91425" anchor="t" anchorCtr="0">
            <a:noAutofit/>
          </a:bodyPr>
          <a:lstStyle/>
          <a:p>
            <a:r>
              <a:rPr lang="en" b="1" dirty="0"/>
              <a:t>Main jack code</a:t>
            </a:r>
          </a:p>
        </p:txBody>
      </p:sp>
      <p:pic>
        <p:nvPicPr>
          <p:cNvPr id="5" name="Picture 4">
            <a:extLst>
              <a:ext uri="{FF2B5EF4-FFF2-40B4-BE49-F238E27FC236}">
                <a16:creationId xmlns:a16="http://schemas.microsoft.com/office/drawing/2014/main" id="{BEAABDC8-1957-1164-39CA-FFC1149B177D}"/>
              </a:ext>
            </a:extLst>
          </p:cNvPr>
          <p:cNvPicPr>
            <a:picLocks noChangeAspect="1"/>
          </p:cNvPicPr>
          <p:nvPr/>
        </p:nvPicPr>
        <p:blipFill>
          <a:blip r:embed="rId3"/>
          <a:stretch>
            <a:fillRect/>
          </a:stretch>
        </p:blipFill>
        <p:spPr>
          <a:xfrm>
            <a:off x="1792563" y="697399"/>
            <a:ext cx="5558873" cy="395993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FD355F-47A3-4F2E-4A87-441F16056C39}"/>
              </a:ext>
            </a:extLst>
          </p:cNvPr>
          <p:cNvPicPr>
            <a:picLocks noChangeAspect="1"/>
          </p:cNvPicPr>
          <p:nvPr/>
        </p:nvPicPr>
        <p:blipFill>
          <a:blip r:embed="rId2"/>
          <a:stretch>
            <a:fillRect/>
          </a:stretch>
        </p:blipFill>
        <p:spPr>
          <a:xfrm>
            <a:off x="1408431" y="591754"/>
            <a:ext cx="6327137" cy="3959992"/>
          </a:xfrm>
          <a:prstGeom prst="rect">
            <a:avLst/>
          </a:prstGeom>
        </p:spPr>
      </p:pic>
    </p:spTree>
    <p:extLst>
      <p:ext uri="{BB962C8B-B14F-4D97-AF65-F5344CB8AC3E}">
        <p14:creationId xmlns:p14="http://schemas.microsoft.com/office/powerpoint/2010/main" val="4082609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54" name="Google Shape;1754;p44"/>
          <p:cNvSpPr/>
          <p:nvPr/>
        </p:nvSpPr>
        <p:spPr>
          <a:xfrm>
            <a:off x="4735701" y="3375594"/>
            <a:ext cx="660620" cy="685673"/>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4"/>
          <p:cNvSpPr/>
          <p:nvPr/>
        </p:nvSpPr>
        <p:spPr>
          <a:xfrm>
            <a:off x="865621" y="3326048"/>
            <a:ext cx="640913" cy="62655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4"/>
          <p:cNvSpPr/>
          <p:nvPr/>
        </p:nvSpPr>
        <p:spPr>
          <a:xfrm>
            <a:off x="4735701" y="1481906"/>
            <a:ext cx="660620" cy="685673"/>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4"/>
          <p:cNvSpPr/>
          <p:nvPr/>
        </p:nvSpPr>
        <p:spPr>
          <a:xfrm>
            <a:off x="819638" y="1475337"/>
            <a:ext cx="686896" cy="69224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4"/>
          <p:cNvSpPr txBox="1">
            <a:spLocks noGrp="1"/>
          </p:cNvSpPr>
          <p:nvPr>
            <p:ph type="title" idx="21"/>
          </p:nvPr>
        </p:nvSpPr>
        <p:spPr>
          <a:xfrm>
            <a:off x="715500" y="538250"/>
            <a:ext cx="7713000" cy="420600"/>
          </a:xfrm>
          <a:prstGeom prst="rect">
            <a:avLst/>
          </a:prstGeom>
        </p:spPr>
        <p:txBody>
          <a:bodyPr spcFirstLastPara="1" wrap="square" lIns="91425" tIns="0" rIns="91425" bIns="91425" anchor="ctr" anchorCtr="0">
            <a:noAutofit/>
          </a:bodyPr>
          <a:lstStyle/>
          <a:p>
            <a:pPr algn="ctr"/>
            <a:r>
              <a:rPr lang="en" b="1"/>
              <a:t>TEAM MEMBERS</a:t>
            </a:r>
          </a:p>
        </p:txBody>
      </p:sp>
      <p:sp>
        <p:nvSpPr>
          <p:cNvPr id="1759" name="Google Shape;1759;p44"/>
          <p:cNvSpPr txBox="1">
            <a:spLocks noGrp="1"/>
          </p:cNvSpPr>
          <p:nvPr>
            <p:ph type="title"/>
          </p:nvPr>
        </p:nvSpPr>
        <p:spPr>
          <a:xfrm>
            <a:off x="693115" y="1423405"/>
            <a:ext cx="933372" cy="692348"/>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sz="2800"/>
              <a:t>01</a:t>
            </a:r>
            <a:endParaRPr lang="en-US" sz="2400"/>
          </a:p>
        </p:txBody>
      </p:sp>
      <p:sp>
        <p:nvSpPr>
          <p:cNvPr id="1760" name="Google Shape;1760;p44"/>
          <p:cNvSpPr txBox="1">
            <a:spLocks noGrp="1"/>
          </p:cNvSpPr>
          <p:nvPr>
            <p:ph type="subTitle" idx="1"/>
          </p:nvPr>
        </p:nvSpPr>
        <p:spPr>
          <a:xfrm>
            <a:off x="1639675" y="1483450"/>
            <a:ext cx="2887200" cy="354600"/>
          </a:xfrm>
          <a:prstGeom prst="rect">
            <a:avLst/>
          </a:prstGeom>
        </p:spPr>
        <p:txBody>
          <a:bodyPr spcFirstLastPara="1" wrap="square" lIns="91425" tIns="0" rIns="91425" bIns="91425" anchor="t" anchorCtr="0">
            <a:noAutofit/>
          </a:bodyPr>
          <a:lstStyle/>
          <a:p>
            <a:pPr marL="0" indent="0">
              <a:spcAft>
                <a:spcPts val="1200"/>
              </a:spcAft>
            </a:pPr>
            <a:r>
              <a:rPr lang="en"/>
              <a:t>G.SRI VATSANKA</a:t>
            </a:r>
          </a:p>
        </p:txBody>
      </p:sp>
      <p:sp>
        <p:nvSpPr>
          <p:cNvPr id="1761" name="Google Shape;1761;p44"/>
          <p:cNvSpPr txBox="1">
            <a:spLocks noGrp="1"/>
          </p:cNvSpPr>
          <p:nvPr>
            <p:ph type="subTitle" idx="2"/>
          </p:nvPr>
        </p:nvSpPr>
        <p:spPr>
          <a:xfrm>
            <a:off x="1639675" y="1838040"/>
            <a:ext cx="2349300" cy="547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CB.EN.U4AIE.21010</a:t>
            </a:r>
          </a:p>
        </p:txBody>
      </p:sp>
      <p:sp>
        <p:nvSpPr>
          <p:cNvPr id="1762" name="Google Shape;1762;p44"/>
          <p:cNvSpPr txBox="1">
            <a:spLocks noGrp="1"/>
          </p:cNvSpPr>
          <p:nvPr>
            <p:ph type="title" idx="3"/>
          </p:nvPr>
        </p:nvSpPr>
        <p:spPr>
          <a:xfrm>
            <a:off x="771942" y="3227710"/>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sz="2800"/>
              <a:t>03</a:t>
            </a:r>
            <a:endParaRPr sz="2800"/>
          </a:p>
        </p:txBody>
      </p:sp>
      <p:sp>
        <p:nvSpPr>
          <p:cNvPr id="1763" name="Google Shape;1763;p44"/>
          <p:cNvSpPr txBox="1">
            <a:spLocks noGrp="1"/>
          </p:cNvSpPr>
          <p:nvPr>
            <p:ph type="subTitle" idx="4"/>
          </p:nvPr>
        </p:nvSpPr>
        <p:spPr>
          <a:xfrm>
            <a:off x="1639675" y="3328698"/>
            <a:ext cx="2887200" cy="354600"/>
          </a:xfrm>
          <a:prstGeom prst="rect">
            <a:avLst/>
          </a:prstGeom>
        </p:spPr>
        <p:txBody>
          <a:bodyPr spcFirstLastPara="1" wrap="square" lIns="91425" tIns="0" rIns="91425" bIns="91425" anchor="t" anchorCtr="0">
            <a:noAutofit/>
          </a:bodyPr>
          <a:lstStyle/>
          <a:p>
            <a:pPr marL="0" indent="0">
              <a:spcAft>
                <a:spcPts val="1200"/>
              </a:spcAft>
            </a:pPr>
            <a:r>
              <a:rPr lang="en"/>
              <a:t>M.PRASANNA TEJA</a:t>
            </a:r>
          </a:p>
        </p:txBody>
      </p:sp>
      <p:sp>
        <p:nvSpPr>
          <p:cNvPr id="1764" name="Google Shape;1764;p44"/>
          <p:cNvSpPr txBox="1">
            <a:spLocks noGrp="1"/>
          </p:cNvSpPr>
          <p:nvPr>
            <p:ph type="subTitle" idx="5"/>
          </p:nvPr>
        </p:nvSpPr>
        <p:spPr>
          <a:xfrm>
            <a:off x="1639675" y="3735242"/>
            <a:ext cx="2349300" cy="547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CB.EN.U4AIE.21035</a:t>
            </a:r>
          </a:p>
        </p:txBody>
      </p:sp>
      <p:sp>
        <p:nvSpPr>
          <p:cNvPr id="1768" name="Google Shape;1768;p44"/>
          <p:cNvSpPr txBox="1">
            <a:spLocks noGrp="1"/>
          </p:cNvSpPr>
          <p:nvPr>
            <p:ph type="title" idx="9"/>
          </p:nvPr>
        </p:nvSpPr>
        <p:spPr>
          <a:xfrm>
            <a:off x="4655160" y="1423406"/>
            <a:ext cx="821700" cy="606951"/>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sz="2800"/>
              <a:t>02</a:t>
            </a:r>
            <a:endParaRPr sz="2800"/>
          </a:p>
        </p:txBody>
      </p:sp>
      <p:sp>
        <p:nvSpPr>
          <p:cNvPr id="1769" name="Google Shape;1769;p44"/>
          <p:cNvSpPr txBox="1">
            <a:spLocks noGrp="1"/>
          </p:cNvSpPr>
          <p:nvPr>
            <p:ph type="subTitle" idx="13"/>
          </p:nvPr>
        </p:nvSpPr>
        <p:spPr>
          <a:xfrm>
            <a:off x="5529413" y="1483450"/>
            <a:ext cx="28872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G.HIMAMSH</a:t>
            </a:r>
          </a:p>
        </p:txBody>
      </p:sp>
      <p:sp>
        <p:nvSpPr>
          <p:cNvPr id="1770" name="Google Shape;1770;p44"/>
          <p:cNvSpPr txBox="1">
            <a:spLocks noGrp="1"/>
          </p:cNvSpPr>
          <p:nvPr>
            <p:ph type="subTitle" idx="14"/>
          </p:nvPr>
        </p:nvSpPr>
        <p:spPr>
          <a:xfrm>
            <a:off x="5529413" y="1838040"/>
            <a:ext cx="2349300" cy="547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CB.EN.U4AIE.21014</a:t>
            </a:r>
          </a:p>
        </p:txBody>
      </p:sp>
      <p:sp>
        <p:nvSpPr>
          <p:cNvPr id="1771" name="Google Shape;1771;p44"/>
          <p:cNvSpPr txBox="1">
            <a:spLocks noGrp="1"/>
          </p:cNvSpPr>
          <p:nvPr>
            <p:ph type="title" idx="15"/>
          </p:nvPr>
        </p:nvSpPr>
        <p:spPr>
          <a:xfrm>
            <a:off x="4668224" y="3331693"/>
            <a:ext cx="795425"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sz="2800"/>
              <a:t>04</a:t>
            </a:r>
            <a:endParaRPr sz="2800"/>
          </a:p>
        </p:txBody>
      </p:sp>
      <p:sp>
        <p:nvSpPr>
          <p:cNvPr id="1772" name="Google Shape;1772;p44"/>
          <p:cNvSpPr txBox="1">
            <a:spLocks noGrp="1"/>
          </p:cNvSpPr>
          <p:nvPr>
            <p:ph type="subTitle" idx="16"/>
          </p:nvPr>
        </p:nvSpPr>
        <p:spPr>
          <a:xfrm>
            <a:off x="5529413" y="3432606"/>
            <a:ext cx="2887200" cy="354600"/>
          </a:xfrm>
          <a:prstGeom prst="rect">
            <a:avLst/>
          </a:prstGeom>
        </p:spPr>
        <p:txBody>
          <a:bodyPr spcFirstLastPara="1" wrap="square" lIns="91425" tIns="0" rIns="91425" bIns="91425" anchor="t" anchorCtr="0">
            <a:noAutofit/>
          </a:bodyPr>
          <a:lstStyle/>
          <a:p>
            <a:pPr marL="0" indent="0">
              <a:spcAft>
                <a:spcPts val="1200"/>
              </a:spcAft>
            </a:pPr>
            <a:r>
              <a:rPr lang="en"/>
              <a:t>VIKHYAT BANSAL</a:t>
            </a:r>
          </a:p>
        </p:txBody>
      </p:sp>
      <p:sp>
        <p:nvSpPr>
          <p:cNvPr id="1773" name="Google Shape;1773;p44"/>
          <p:cNvSpPr txBox="1">
            <a:spLocks noGrp="1"/>
          </p:cNvSpPr>
          <p:nvPr>
            <p:ph type="subTitle" idx="17"/>
          </p:nvPr>
        </p:nvSpPr>
        <p:spPr>
          <a:xfrm>
            <a:off x="5574873" y="3741737"/>
            <a:ext cx="2349300" cy="547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CB.EN.U4AIE.21076</a:t>
            </a:r>
          </a:p>
        </p:txBody>
      </p:sp>
      <p:grpSp>
        <p:nvGrpSpPr>
          <p:cNvPr id="1777" name="Google Shape;1777;p44"/>
          <p:cNvGrpSpPr/>
          <p:nvPr/>
        </p:nvGrpSpPr>
        <p:grpSpPr>
          <a:xfrm>
            <a:off x="6352817" y="605973"/>
            <a:ext cx="793256" cy="182899"/>
            <a:chOff x="2685575" y="2835950"/>
            <a:chExt cx="433000" cy="99825"/>
          </a:xfrm>
        </p:grpSpPr>
        <p:sp>
          <p:nvSpPr>
            <p:cNvPr id="1778" name="Google Shape;1778;p4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777;p44">
            <a:extLst>
              <a:ext uri="{FF2B5EF4-FFF2-40B4-BE49-F238E27FC236}">
                <a16:creationId xmlns:a16="http://schemas.microsoft.com/office/drawing/2014/main" id="{E8CB267B-9018-6CBD-8A56-0A2A9F411851}"/>
              </a:ext>
            </a:extLst>
          </p:cNvPr>
          <p:cNvGrpSpPr/>
          <p:nvPr/>
        </p:nvGrpSpPr>
        <p:grpSpPr>
          <a:xfrm rot="10800000">
            <a:off x="2021094" y="605973"/>
            <a:ext cx="793254" cy="182899"/>
            <a:chOff x="2685575" y="2835950"/>
            <a:chExt cx="433000" cy="99825"/>
          </a:xfrm>
        </p:grpSpPr>
        <p:sp>
          <p:nvSpPr>
            <p:cNvPr id="3" name="Google Shape;1778;p44">
              <a:extLst>
                <a:ext uri="{FF2B5EF4-FFF2-40B4-BE49-F238E27FC236}">
                  <a16:creationId xmlns:a16="http://schemas.microsoft.com/office/drawing/2014/main" id="{7772E57F-13CC-1524-A7F0-22ECCCAF3065}"/>
                </a:ext>
              </a:extLst>
            </p:cNvPr>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779;p44">
              <a:extLst>
                <a:ext uri="{FF2B5EF4-FFF2-40B4-BE49-F238E27FC236}">
                  <a16:creationId xmlns:a16="http://schemas.microsoft.com/office/drawing/2014/main" id="{D4F12F57-5BCB-8CC9-184D-097210E4BD83}"/>
                </a:ext>
              </a:extLst>
            </p:cNvPr>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780;p44">
              <a:extLst>
                <a:ext uri="{FF2B5EF4-FFF2-40B4-BE49-F238E27FC236}">
                  <a16:creationId xmlns:a16="http://schemas.microsoft.com/office/drawing/2014/main" id="{048FCCEB-BDD1-3B44-442F-2B8886EF834C}"/>
                </a:ext>
              </a:extLst>
            </p:cNvPr>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81;p44">
              <a:extLst>
                <a:ext uri="{FF2B5EF4-FFF2-40B4-BE49-F238E27FC236}">
                  <a16:creationId xmlns:a16="http://schemas.microsoft.com/office/drawing/2014/main" id="{D7571CB6-EC50-C782-20FC-DF11EF7E9AA5}"/>
                </a:ext>
              </a:extLst>
            </p:cNvPr>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78822C-4734-E209-8FCF-8999C8BFEAE1}"/>
              </a:ext>
            </a:extLst>
          </p:cNvPr>
          <p:cNvPicPr>
            <a:picLocks noChangeAspect="1"/>
          </p:cNvPicPr>
          <p:nvPr/>
        </p:nvPicPr>
        <p:blipFill>
          <a:blip r:embed="rId2"/>
          <a:stretch>
            <a:fillRect/>
          </a:stretch>
        </p:blipFill>
        <p:spPr>
          <a:xfrm>
            <a:off x="1319147" y="431201"/>
            <a:ext cx="6505705" cy="4295386"/>
          </a:xfrm>
          <a:prstGeom prst="rect">
            <a:avLst/>
          </a:prstGeom>
        </p:spPr>
      </p:pic>
    </p:spTree>
    <p:extLst>
      <p:ext uri="{BB962C8B-B14F-4D97-AF65-F5344CB8AC3E}">
        <p14:creationId xmlns:p14="http://schemas.microsoft.com/office/powerpoint/2010/main" val="2000554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F79843-90B9-72D3-66FF-81A6E9016B91}"/>
              </a:ext>
            </a:extLst>
          </p:cNvPr>
          <p:cNvPicPr>
            <a:picLocks noChangeAspect="1"/>
          </p:cNvPicPr>
          <p:nvPr/>
        </p:nvPicPr>
        <p:blipFill>
          <a:blip r:embed="rId2"/>
          <a:stretch>
            <a:fillRect/>
          </a:stretch>
        </p:blipFill>
        <p:spPr>
          <a:xfrm>
            <a:off x="1741477" y="475753"/>
            <a:ext cx="5661046" cy="4191994"/>
          </a:xfrm>
          <a:prstGeom prst="rect">
            <a:avLst/>
          </a:prstGeom>
        </p:spPr>
      </p:pic>
    </p:spTree>
    <p:extLst>
      <p:ext uri="{BB962C8B-B14F-4D97-AF65-F5344CB8AC3E}">
        <p14:creationId xmlns:p14="http://schemas.microsoft.com/office/powerpoint/2010/main" val="2524435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4"/>
        <p:cNvGrpSpPr/>
        <p:nvPr/>
      </p:nvGrpSpPr>
      <p:grpSpPr>
        <a:xfrm>
          <a:off x="0" y="0"/>
          <a:ext cx="0" cy="0"/>
          <a:chOff x="0" y="0"/>
          <a:chExt cx="0" cy="0"/>
        </a:xfrm>
      </p:grpSpPr>
      <p:sp>
        <p:nvSpPr>
          <p:cNvPr id="1925" name="Google Shape;1925;p51"/>
          <p:cNvSpPr txBox="1">
            <a:spLocks noGrp="1"/>
          </p:cNvSpPr>
          <p:nvPr>
            <p:ph type="title"/>
          </p:nvPr>
        </p:nvSpPr>
        <p:spPr>
          <a:xfrm>
            <a:off x="715500" y="97623"/>
            <a:ext cx="7713000" cy="350433"/>
          </a:xfrm>
          <a:prstGeom prst="rect">
            <a:avLst/>
          </a:prstGeom>
        </p:spPr>
        <p:txBody>
          <a:bodyPr spcFirstLastPara="1" wrap="square" lIns="91425" tIns="0" rIns="91425" bIns="91425" anchor="t" anchorCtr="0">
            <a:noAutofit/>
          </a:bodyPr>
          <a:lstStyle/>
          <a:p>
            <a:pPr algn="ctr"/>
            <a:r>
              <a:rPr lang="en" b="1" dirty="0"/>
              <a:t>Compiled MAIN code</a:t>
            </a:r>
          </a:p>
        </p:txBody>
      </p:sp>
      <p:pic>
        <p:nvPicPr>
          <p:cNvPr id="3" name="Picture 2">
            <a:extLst>
              <a:ext uri="{FF2B5EF4-FFF2-40B4-BE49-F238E27FC236}">
                <a16:creationId xmlns:a16="http://schemas.microsoft.com/office/drawing/2014/main" id="{B952144E-9432-AF2A-73DB-A8CA13D70FE7}"/>
              </a:ext>
            </a:extLst>
          </p:cNvPr>
          <p:cNvPicPr>
            <a:picLocks noChangeAspect="1"/>
          </p:cNvPicPr>
          <p:nvPr/>
        </p:nvPicPr>
        <p:blipFill>
          <a:blip r:embed="rId3"/>
          <a:stretch>
            <a:fillRect/>
          </a:stretch>
        </p:blipFill>
        <p:spPr>
          <a:xfrm>
            <a:off x="1760465" y="690478"/>
            <a:ext cx="5623069" cy="2619543"/>
          </a:xfrm>
          <a:prstGeom prst="rect">
            <a:avLst/>
          </a:prstGeom>
        </p:spPr>
      </p:pic>
      <p:pic>
        <p:nvPicPr>
          <p:cNvPr id="6" name="Picture 5">
            <a:extLst>
              <a:ext uri="{FF2B5EF4-FFF2-40B4-BE49-F238E27FC236}">
                <a16:creationId xmlns:a16="http://schemas.microsoft.com/office/drawing/2014/main" id="{63303DC8-7799-52D9-B7CD-99398BA909DD}"/>
              </a:ext>
            </a:extLst>
          </p:cNvPr>
          <p:cNvPicPr>
            <a:picLocks noChangeAspect="1"/>
          </p:cNvPicPr>
          <p:nvPr/>
        </p:nvPicPr>
        <p:blipFill>
          <a:blip r:embed="rId4"/>
          <a:stretch>
            <a:fillRect/>
          </a:stretch>
        </p:blipFill>
        <p:spPr>
          <a:xfrm>
            <a:off x="826393" y="3681846"/>
            <a:ext cx="7602107" cy="932149"/>
          </a:xfrm>
          <a:prstGeom prst="rect">
            <a:avLst/>
          </a:prstGeom>
        </p:spPr>
      </p:pic>
    </p:spTree>
    <p:extLst>
      <p:ext uri="{BB962C8B-B14F-4D97-AF65-F5344CB8AC3E}">
        <p14:creationId xmlns:p14="http://schemas.microsoft.com/office/powerpoint/2010/main" val="2079748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3F04C6-3372-632F-D094-95BB0C298AC5}"/>
              </a:ext>
            </a:extLst>
          </p:cNvPr>
          <p:cNvSpPr>
            <a:spLocks noGrp="1"/>
          </p:cNvSpPr>
          <p:nvPr>
            <p:ph type="title"/>
          </p:nvPr>
        </p:nvSpPr>
        <p:spPr>
          <a:xfrm>
            <a:off x="715500" y="174568"/>
            <a:ext cx="7713000" cy="420600"/>
          </a:xfrm>
        </p:spPr>
        <p:txBody>
          <a:bodyPr/>
          <a:lstStyle/>
          <a:p>
            <a:r>
              <a:rPr lang="en-US"/>
              <a:t>Main.vm code</a:t>
            </a:r>
          </a:p>
        </p:txBody>
      </p:sp>
      <p:pic>
        <p:nvPicPr>
          <p:cNvPr id="4" name="Picture 4">
            <a:extLst>
              <a:ext uri="{FF2B5EF4-FFF2-40B4-BE49-F238E27FC236}">
                <a16:creationId xmlns:a16="http://schemas.microsoft.com/office/drawing/2014/main" id="{6FC172EE-E3C2-BFC5-C9C3-7D0342EFC38C}"/>
              </a:ext>
            </a:extLst>
          </p:cNvPr>
          <p:cNvPicPr>
            <a:picLocks noChangeAspect="1"/>
          </p:cNvPicPr>
          <p:nvPr/>
        </p:nvPicPr>
        <p:blipFill>
          <a:blip r:embed="rId2"/>
          <a:stretch>
            <a:fillRect/>
          </a:stretch>
        </p:blipFill>
        <p:spPr>
          <a:xfrm>
            <a:off x="369981" y="683203"/>
            <a:ext cx="1461613" cy="4114800"/>
          </a:xfrm>
          <a:prstGeom prst="rect">
            <a:avLst/>
          </a:prstGeom>
        </p:spPr>
      </p:pic>
      <p:pic>
        <p:nvPicPr>
          <p:cNvPr id="5" name="Picture 5">
            <a:extLst>
              <a:ext uri="{FF2B5EF4-FFF2-40B4-BE49-F238E27FC236}">
                <a16:creationId xmlns:a16="http://schemas.microsoft.com/office/drawing/2014/main" id="{BCDD3371-41C1-F8C3-AD21-5BC03358C8E0}"/>
              </a:ext>
            </a:extLst>
          </p:cNvPr>
          <p:cNvPicPr>
            <a:picLocks noChangeAspect="1"/>
          </p:cNvPicPr>
          <p:nvPr/>
        </p:nvPicPr>
        <p:blipFill>
          <a:blip r:embed="rId3"/>
          <a:stretch>
            <a:fillRect/>
          </a:stretch>
        </p:blipFill>
        <p:spPr>
          <a:xfrm>
            <a:off x="1830284" y="683202"/>
            <a:ext cx="1463449" cy="4114800"/>
          </a:xfrm>
          <a:prstGeom prst="rect">
            <a:avLst/>
          </a:prstGeom>
        </p:spPr>
      </p:pic>
      <p:pic>
        <p:nvPicPr>
          <p:cNvPr id="6" name="Picture 6">
            <a:extLst>
              <a:ext uri="{FF2B5EF4-FFF2-40B4-BE49-F238E27FC236}">
                <a16:creationId xmlns:a16="http://schemas.microsoft.com/office/drawing/2014/main" id="{0964AADC-D76C-A629-C71D-609EB3E84348}"/>
              </a:ext>
            </a:extLst>
          </p:cNvPr>
          <p:cNvPicPr>
            <a:picLocks noChangeAspect="1"/>
          </p:cNvPicPr>
          <p:nvPr/>
        </p:nvPicPr>
        <p:blipFill>
          <a:blip r:embed="rId4"/>
          <a:stretch>
            <a:fillRect/>
          </a:stretch>
        </p:blipFill>
        <p:spPr>
          <a:xfrm>
            <a:off x="3290705" y="683202"/>
            <a:ext cx="1465051" cy="4114800"/>
          </a:xfrm>
          <a:prstGeom prst="rect">
            <a:avLst/>
          </a:prstGeom>
        </p:spPr>
      </p:pic>
      <p:pic>
        <p:nvPicPr>
          <p:cNvPr id="7" name="Picture 7">
            <a:extLst>
              <a:ext uri="{FF2B5EF4-FFF2-40B4-BE49-F238E27FC236}">
                <a16:creationId xmlns:a16="http://schemas.microsoft.com/office/drawing/2014/main" id="{A4EBDF8F-3847-A18F-7860-AA0573904D4D}"/>
              </a:ext>
            </a:extLst>
          </p:cNvPr>
          <p:cNvPicPr>
            <a:picLocks noChangeAspect="1"/>
          </p:cNvPicPr>
          <p:nvPr/>
        </p:nvPicPr>
        <p:blipFill>
          <a:blip r:embed="rId5"/>
          <a:stretch>
            <a:fillRect/>
          </a:stretch>
        </p:blipFill>
        <p:spPr>
          <a:xfrm>
            <a:off x="4723361" y="683202"/>
            <a:ext cx="1457236" cy="4114800"/>
          </a:xfrm>
          <a:prstGeom prst="rect">
            <a:avLst/>
          </a:prstGeom>
        </p:spPr>
      </p:pic>
      <p:pic>
        <p:nvPicPr>
          <p:cNvPr id="8" name="Picture 8">
            <a:extLst>
              <a:ext uri="{FF2B5EF4-FFF2-40B4-BE49-F238E27FC236}">
                <a16:creationId xmlns:a16="http://schemas.microsoft.com/office/drawing/2014/main" id="{A8A1C228-987F-F918-09FE-EB159A6F8A80}"/>
              </a:ext>
            </a:extLst>
          </p:cNvPr>
          <p:cNvPicPr>
            <a:picLocks noChangeAspect="1"/>
          </p:cNvPicPr>
          <p:nvPr/>
        </p:nvPicPr>
        <p:blipFill>
          <a:blip r:embed="rId6"/>
          <a:stretch>
            <a:fillRect/>
          </a:stretch>
        </p:blipFill>
        <p:spPr>
          <a:xfrm>
            <a:off x="6186685" y="683202"/>
            <a:ext cx="1466023" cy="4114800"/>
          </a:xfrm>
          <a:prstGeom prst="rect">
            <a:avLst/>
          </a:prstGeom>
        </p:spPr>
      </p:pic>
      <p:pic>
        <p:nvPicPr>
          <p:cNvPr id="9" name="Picture 9">
            <a:extLst>
              <a:ext uri="{FF2B5EF4-FFF2-40B4-BE49-F238E27FC236}">
                <a16:creationId xmlns:a16="http://schemas.microsoft.com/office/drawing/2014/main" id="{5333B2CC-4AD0-EA3D-3544-8B5794D07B4A}"/>
              </a:ext>
            </a:extLst>
          </p:cNvPr>
          <p:cNvPicPr>
            <a:picLocks noChangeAspect="1"/>
          </p:cNvPicPr>
          <p:nvPr/>
        </p:nvPicPr>
        <p:blipFill>
          <a:blip r:embed="rId7"/>
          <a:stretch>
            <a:fillRect/>
          </a:stretch>
        </p:blipFill>
        <p:spPr>
          <a:xfrm>
            <a:off x="7649911" y="683202"/>
            <a:ext cx="1325633" cy="4114800"/>
          </a:xfrm>
          <a:prstGeom prst="rect">
            <a:avLst/>
          </a:prstGeom>
        </p:spPr>
      </p:pic>
    </p:spTree>
    <p:extLst>
      <p:ext uri="{BB962C8B-B14F-4D97-AF65-F5344CB8AC3E}">
        <p14:creationId xmlns:p14="http://schemas.microsoft.com/office/powerpoint/2010/main" val="989112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95EDC3E-85DA-CDCF-3B9D-1DB03D9BF7A1}"/>
              </a:ext>
            </a:extLst>
          </p:cNvPr>
          <p:cNvPicPr>
            <a:picLocks noChangeAspect="1"/>
          </p:cNvPicPr>
          <p:nvPr/>
        </p:nvPicPr>
        <p:blipFill>
          <a:blip r:embed="rId2"/>
          <a:stretch>
            <a:fillRect/>
          </a:stretch>
        </p:blipFill>
        <p:spPr>
          <a:xfrm>
            <a:off x="258067" y="728663"/>
            <a:ext cx="1380207" cy="4179743"/>
          </a:xfrm>
          <a:prstGeom prst="rect">
            <a:avLst/>
          </a:prstGeom>
        </p:spPr>
      </p:pic>
      <p:pic>
        <p:nvPicPr>
          <p:cNvPr id="5" name="Picture 5">
            <a:extLst>
              <a:ext uri="{FF2B5EF4-FFF2-40B4-BE49-F238E27FC236}">
                <a16:creationId xmlns:a16="http://schemas.microsoft.com/office/drawing/2014/main" id="{E1054EAF-228C-FFB6-2E4F-0AB3D9FC9A81}"/>
              </a:ext>
            </a:extLst>
          </p:cNvPr>
          <p:cNvPicPr>
            <a:picLocks noChangeAspect="1"/>
          </p:cNvPicPr>
          <p:nvPr/>
        </p:nvPicPr>
        <p:blipFill>
          <a:blip r:embed="rId3"/>
          <a:stretch>
            <a:fillRect/>
          </a:stretch>
        </p:blipFill>
        <p:spPr>
          <a:xfrm>
            <a:off x="1632184" y="728663"/>
            <a:ext cx="1372575" cy="4179743"/>
          </a:xfrm>
          <a:prstGeom prst="rect">
            <a:avLst/>
          </a:prstGeom>
        </p:spPr>
      </p:pic>
      <p:pic>
        <p:nvPicPr>
          <p:cNvPr id="6" name="Picture 6">
            <a:extLst>
              <a:ext uri="{FF2B5EF4-FFF2-40B4-BE49-F238E27FC236}">
                <a16:creationId xmlns:a16="http://schemas.microsoft.com/office/drawing/2014/main" id="{357B330E-D4BE-583F-428C-3A5B0C52C02C}"/>
              </a:ext>
            </a:extLst>
          </p:cNvPr>
          <p:cNvPicPr>
            <a:picLocks noChangeAspect="1"/>
          </p:cNvPicPr>
          <p:nvPr/>
        </p:nvPicPr>
        <p:blipFill>
          <a:blip r:embed="rId4"/>
          <a:stretch>
            <a:fillRect/>
          </a:stretch>
        </p:blipFill>
        <p:spPr>
          <a:xfrm>
            <a:off x="3011101" y="728663"/>
            <a:ext cx="1381320" cy="4179743"/>
          </a:xfrm>
          <a:prstGeom prst="rect">
            <a:avLst/>
          </a:prstGeom>
        </p:spPr>
      </p:pic>
      <p:pic>
        <p:nvPicPr>
          <p:cNvPr id="7" name="Picture 7">
            <a:extLst>
              <a:ext uri="{FF2B5EF4-FFF2-40B4-BE49-F238E27FC236}">
                <a16:creationId xmlns:a16="http://schemas.microsoft.com/office/drawing/2014/main" id="{38D9602E-46E9-A6D7-6B4D-A35E4DDDC3F1}"/>
              </a:ext>
            </a:extLst>
          </p:cNvPr>
          <p:cNvPicPr>
            <a:picLocks noChangeAspect="1"/>
          </p:cNvPicPr>
          <p:nvPr/>
        </p:nvPicPr>
        <p:blipFill>
          <a:blip r:embed="rId5"/>
          <a:stretch>
            <a:fillRect/>
          </a:stretch>
        </p:blipFill>
        <p:spPr>
          <a:xfrm>
            <a:off x="4387798" y="728663"/>
            <a:ext cx="1290597" cy="4179743"/>
          </a:xfrm>
          <a:prstGeom prst="rect">
            <a:avLst/>
          </a:prstGeom>
        </p:spPr>
      </p:pic>
      <p:pic>
        <p:nvPicPr>
          <p:cNvPr id="8" name="Picture 8">
            <a:extLst>
              <a:ext uri="{FF2B5EF4-FFF2-40B4-BE49-F238E27FC236}">
                <a16:creationId xmlns:a16="http://schemas.microsoft.com/office/drawing/2014/main" id="{78AABE68-FCEB-9E27-4905-6880CCA68DA9}"/>
              </a:ext>
            </a:extLst>
          </p:cNvPr>
          <p:cNvPicPr>
            <a:picLocks noChangeAspect="1"/>
          </p:cNvPicPr>
          <p:nvPr/>
        </p:nvPicPr>
        <p:blipFill>
          <a:blip r:embed="rId6"/>
          <a:stretch>
            <a:fillRect/>
          </a:stretch>
        </p:blipFill>
        <p:spPr>
          <a:xfrm>
            <a:off x="5634244" y="728663"/>
            <a:ext cx="1447386" cy="4179743"/>
          </a:xfrm>
          <a:prstGeom prst="rect">
            <a:avLst/>
          </a:prstGeom>
        </p:spPr>
      </p:pic>
      <p:pic>
        <p:nvPicPr>
          <p:cNvPr id="9" name="Picture 9">
            <a:extLst>
              <a:ext uri="{FF2B5EF4-FFF2-40B4-BE49-F238E27FC236}">
                <a16:creationId xmlns:a16="http://schemas.microsoft.com/office/drawing/2014/main" id="{5A8EF6E5-854E-8ADC-F534-C983D5703A70}"/>
              </a:ext>
            </a:extLst>
          </p:cNvPr>
          <p:cNvPicPr>
            <a:picLocks noChangeAspect="1"/>
          </p:cNvPicPr>
          <p:nvPr/>
        </p:nvPicPr>
        <p:blipFill>
          <a:blip r:embed="rId7"/>
          <a:stretch>
            <a:fillRect/>
          </a:stretch>
        </p:blipFill>
        <p:spPr>
          <a:xfrm>
            <a:off x="7043982" y="728663"/>
            <a:ext cx="1362017" cy="4179743"/>
          </a:xfrm>
          <a:prstGeom prst="rect">
            <a:avLst/>
          </a:prstGeom>
        </p:spPr>
      </p:pic>
    </p:spTree>
    <p:extLst>
      <p:ext uri="{BB962C8B-B14F-4D97-AF65-F5344CB8AC3E}">
        <p14:creationId xmlns:p14="http://schemas.microsoft.com/office/powerpoint/2010/main" val="4252229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B54C4A86-8815-5680-9A44-A652856C0CEC}"/>
              </a:ext>
            </a:extLst>
          </p:cNvPr>
          <p:cNvPicPr>
            <a:picLocks noChangeAspect="1"/>
          </p:cNvPicPr>
          <p:nvPr/>
        </p:nvPicPr>
        <p:blipFill>
          <a:blip r:embed="rId2"/>
          <a:stretch>
            <a:fillRect/>
          </a:stretch>
        </p:blipFill>
        <p:spPr>
          <a:xfrm>
            <a:off x="230342" y="537078"/>
            <a:ext cx="1515538" cy="4386262"/>
          </a:xfrm>
          <a:prstGeom prst="rect">
            <a:avLst/>
          </a:prstGeom>
        </p:spPr>
      </p:pic>
      <p:pic>
        <p:nvPicPr>
          <p:cNvPr id="5" name="Picture 5">
            <a:extLst>
              <a:ext uri="{FF2B5EF4-FFF2-40B4-BE49-F238E27FC236}">
                <a16:creationId xmlns:a16="http://schemas.microsoft.com/office/drawing/2014/main" id="{291D5AAB-9ABB-1823-6B31-855FEDF7E0F5}"/>
              </a:ext>
            </a:extLst>
          </p:cNvPr>
          <p:cNvPicPr>
            <a:picLocks noChangeAspect="1"/>
          </p:cNvPicPr>
          <p:nvPr/>
        </p:nvPicPr>
        <p:blipFill>
          <a:blip r:embed="rId3"/>
          <a:stretch>
            <a:fillRect/>
          </a:stretch>
        </p:blipFill>
        <p:spPr>
          <a:xfrm>
            <a:off x="1747416" y="542275"/>
            <a:ext cx="1470725" cy="4380418"/>
          </a:xfrm>
          <a:prstGeom prst="rect">
            <a:avLst/>
          </a:prstGeom>
        </p:spPr>
      </p:pic>
      <p:pic>
        <p:nvPicPr>
          <p:cNvPr id="6" name="Picture 6">
            <a:extLst>
              <a:ext uri="{FF2B5EF4-FFF2-40B4-BE49-F238E27FC236}">
                <a16:creationId xmlns:a16="http://schemas.microsoft.com/office/drawing/2014/main" id="{9D984274-FA1E-B337-23B8-28D5C49C6E9A}"/>
              </a:ext>
            </a:extLst>
          </p:cNvPr>
          <p:cNvPicPr>
            <a:picLocks noChangeAspect="1"/>
          </p:cNvPicPr>
          <p:nvPr/>
        </p:nvPicPr>
        <p:blipFill>
          <a:blip r:embed="rId4"/>
          <a:stretch>
            <a:fillRect/>
          </a:stretch>
        </p:blipFill>
        <p:spPr>
          <a:xfrm>
            <a:off x="3220296" y="544224"/>
            <a:ext cx="1430521" cy="4383665"/>
          </a:xfrm>
          <a:prstGeom prst="rect">
            <a:avLst/>
          </a:prstGeom>
        </p:spPr>
      </p:pic>
      <p:pic>
        <p:nvPicPr>
          <p:cNvPr id="7" name="Picture 7">
            <a:extLst>
              <a:ext uri="{FF2B5EF4-FFF2-40B4-BE49-F238E27FC236}">
                <a16:creationId xmlns:a16="http://schemas.microsoft.com/office/drawing/2014/main" id="{A56F2A46-155C-44DA-BDF4-7CF919035787}"/>
              </a:ext>
            </a:extLst>
          </p:cNvPr>
          <p:cNvPicPr>
            <a:picLocks noChangeAspect="1"/>
          </p:cNvPicPr>
          <p:nvPr/>
        </p:nvPicPr>
        <p:blipFill>
          <a:blip r:embed="rId5"/>
          <a:stretch>
            <a:fillRect/>
          </a:stretch>
        </p:blipFill>
        <p:spPr>
          <a:xfrm>
            <a:off x="4646114" y="540327"/>
            <a:ext cx="1514317" cy="4384965"/>
          </a:xfrm>
          <a:prstGeom prst="rect">
            <a:avLst/>
          </a:prstGeom>
        </p:spPr>
      </p:pic>
      <p:pic>
        <p:nvPicPr>
          <p:cNvPr id="8" name="Picture 8">
            <a:extLst>
              <a:ext uri="{FF2B5EF4-FFF2-40B4-BE49-F238E27FC236}">
                <a16:creationId xmlns:a16="http://schemas.microsoft.com/office/drawing/2014/main" id="{95F0562D-7D17-6CEC-D4C3-F88BA01875AD}"/>
              </a:ext>
            </a:extLst>
          </p:cNvPr>
          <p:cNvPicPr>
            <a:picLocks noChangeAspect="1"/>
          </p:cNvPicPr>
          <p:nvPr/>
        </p:nvPicPr>
        <p:blipFill>
          <a:blip r:embed="rId6"/>
          <a:stretch>
            <a:fillRect/>
          </a:stretch>
        </p:blipFill>
        <p:spPr>
          <a:xfrm>
            <a:off x="6133110" y="537080"/>
            <a:ext cx="1392630" cy="4386913"/>
          </a:xfrm>
          <a:prstGeom prst="rect">
            <a:avLst/>
          </a:prstGeom>
        </p:spPr>
      </p:pic>
      <p:pic>
        <p:nvPicPr>
          <p:cNvPr id="9" name="Picture 9">
            <a:extLst>
              <a:ext uri="{FF2B5EF4-FFF2-40B4-BE49-F238E27FC236}">
                <a16:creationId xmlns:a16="http://schemas.microsoft.com/office/drawing/2014/main" id="{8529FEB4-FAA7-D510-A3D6-75FA30B3A0A5}"/>
              </a:ext>
            </a:extLst>
          </p:cNvPr>
          <p:cNvPicPr>
            <a:picLocks noChangeAspect="1"/>
          </p:cNvPicPr>
          <p:nvPr/>
        </p:nvPicPr>
        <p:blipFill>
          <a:blip r:embed="rId7"/>
          <a:stretch>
            <a:fillRect/>
          </a:stretch>
        </p:blipFill>
        <p:spPr>
          <a:xfrm>
            <a:off x="7528508" y="542274"/>
            <a:ext cx="1377506" cy="4379121"/>
          </a:xfrm>
          <a:prstGeom prst="rect">
            <a:avLst/>
          </a:prstGeom>
        </p:spPr>
      </p:pic>
    </p:spTree>
    <p:extLst>
      <p:ext uri="{BB962C8B-B14F-4D97-AF65-F5344CB8AC3E}">
        <p14:creationId xmlns:p14="http://schemas.microsoft.com/office/powerpoint/2010/main" val="3733913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671A223-5CD3-5660-B2BA-4FBF900A4769}"/>
              </a:ext>
            </a:extLst>
          </p:cNvPr>
          <p:cNvPicPr>
            <a:picLocks noChangeAspect="1"/>
          </p:cNvPicPr>
          <p:nvPr/>
        </p:nvPicPr>
        <p:blipFill>
          <a:blip r:embed="rId2"/>
          <a:stretch>
            <a:fillRect/>
          </a:stretch>
        </p:blipFill>
        <p:spPr>
          <a:xfrm>
            <a:off x="157373" y="202623"/>
            <a:ext cx="1445212" cy="4835669"/>
          </a:xfrm>
          <a:prstGeom prst="rect">
            <a:avLst/>
          </a:prstGeom>
        </p:spPr>
      </p:pic>
      <p:pic>
        <p:nvPicPr>
          <p:cNvPr id="5" name="Picture 5">
            <a:extLst>
              <a:ext uri="{FF2B5EF4-FFF2-40B4-BE49-F238E27FC236}">
                <a16:creationId xmlns:a16="http://schemas.microsoft.com/office/drawing/2014/main" id="{0FCC98D5-5560-22C2-27B0-B52C10014A49}"/>
              </a:ext>
            </a:extLst>
          </p:cNvPr>
          <p:cNvPicPr>
            <a:picLocks noChangeAspect="1"/>
          </p:cNvPicPr>
          <p:nvPr/>
        </p:nvPicPr>
        <p:blipFill>
          <a:blip r:embed="rId3"/>
          <a:stretch>
            <a:fillRect/>
          </a:stretch>
        </p:blipFill>
        <p:spPr>
          <a:xfrm>
            <a:off x="1603941" y="202623"/>
            <a:ext cx="1422567" cy="4835669"/>
          </a:xfrm>
          <a:prstGeom prst="rect">
            <a:avLst/>
          </a:prstGeom>
        </p:spPr>
      </p:pic>
      <p:pic>
        <p:nvPicPr>
          <p:cNvPr id="6" name="Picture 6">
            <a:extLst>
              <a:ext uri="{FF2B5EF4-FFF2-40B4-BE49-F238E27FC236}">
                <a16:creationId xmlns:a16="http://schemas.microsoft.com/office/drawing/2014/main" id="{CE549F80-EC9F-CCF9-FEEC-B064852B272D}"/>
              </a:ext>
            </a:extLst>
          </p:cNvPr>
          <p:cNvPicPr>
            <a:picLocks noChangeAspect="1"/>
          </p:cNvPicPr>
          <p:nvPr/>
        </p:nvPicPr>
        <p:blipFill>
          <a:blip r:embed="rId4"/>
          <a:stretch>
            <a:fillRect/>
          </a:stretch>
        </p:blipFill>
        <p:spPr>
          <a:xfrm>
            <a:off x="3001097" y="202623"/>
            <a:ext cx="1446789" cy="4835669"/>
          </a:xfrm>
          <a:prstGeom prst="rect">
            <a:avLst/>
          </a:prstGeom>
        </p:spPr>
      </p:pic>
      <p:pic>
        <p:nvPicPr>
          <p:cNvPr id="7" name="Picture 7">
            <a:extLst>
              <a:ext uri="{FF2B5EF4-FFF2-40B4-BE49-F238E27FC236}">
                <a16:creationId xmlns:a16="http://schemas.microsoft.com/office/drawing/2014/main" id="{B769E678-6B5E-66F6-F3EC-8E13DFB44E2A}"/>
              </a:ext>
            </a:extLst>
          </p:cNvPr>
          <p:cNvPicPr>
            <a:picLocks noChangeAspect="1"/>
          </p:cNvPicPr>
          <p:nvPr/>
        </p:nvPicPr>
        <p:blipFill>
          <a:blip r:embed="rId5"/>
          <a:stretch>
            <a:fillRect/>
          </a:stretch>
        </p:blipFill>
        <p:spPr>
          <a:xfrm>
            <a:off x="4448403" y="202623"/>
            <a:ext cx="1448643" cy="4835668"/>
          </a:xfrm>
          <a:prstGeom prst="rect">
            <a:avLst/>
          </a:prstGeom>
        </p:spPr>
      </p:pic>
      <p:pic>
        <p:nvPicPr>
          <p:cNvPr id="8" name="Picture 8">
            <a:extLst>
              <a:ext uri="{FF2B5EF4-FFF2-40B4-BE49-F238E27FC236}">
                <a16:creationId xmlns:a16="http://schemas.microsoft.com/office/drawing/2014/main" id="{B7161D48-C2E7-4FF8-8379-CC98B74120FA}"/>
              </a:ext>
            </a:extLst>
          </p:cNvPr>
          <p:cNvPicPr>
            <a:picLocks noChangeAspect="1"/>
          </p:cNvPicPr>
          <p:nvPr/>
        </p:nvPicPr>
        <p:blipFill>
          <a:blip r:embed="rId6"/>
          <a:stretch>
            <a:fillRect/>
          </a:stretch>
        </p:blipFill>
        <p:spPr>
          <a:xfrm>
            <a:off x="5898170" y="202623"/>
            <a:ext cx="1387125" cy="4835669"/>
          </a:xfrm>
          <a:prstGeom prst="rect">
            <a:avLst/>
          </a:prstGeom>
        </p:spPr>
      </p:pic>
      <p:pic>
        <p:nvPicPr>
          <p:cNvPr id="9" name="Picture 9">
            <a:extLst>
              <a:ext uri="{FF2B5EF4-FFF2-40B4-BE49-F238E27FC236}">
                <a16:creationId xmlns:a16="http://schemas.microsoft.com/office/drawing/2014/main" id="{9D238093-566D-BDA6-3983-D6BFC23B6A18}"/>
              </a:ext>
            </a:extLst>
          </p:cNvPr>
          <p:cNvPicPr>
            <a:picLocks noChangeAspect="1"/>
          </p:cNvPicPr>
          <p:nvPr/>
        </p:nvPicPr>
        <p:blipFill>
          <a:blip r:embed="rId7"/>
          <a:stretch>
            <a:fillRect/>
          </a:stretch>
        </p:blipFill>
        <p:spPr>
          <a:xfrm>
            <a:off x="7286347" y="202623"/>
            <a:ext cx="1325399" cy="4835669"/>
          </a:xfrm>
          <a:prstGeom prst="rect">
            <a:avLst/>
          </a:prstGeom>
        </p:spPr>
      </p:pic>
    </p:spTree>
    <p:extLst>
      <p:ext uri="{BB962C8B-B14F-4D97-AF65-F5344CB8AC3E}">
        <p14:creationId xmlns:p14="http://schemas.microsoft.com/office/powerpoint/2010/main" val="763497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A8B58E8-1DE4-E5BA-BE3C-D8624F591899}"/>
              </a:ext>
            </a:extLst>
          </p:cNvPr>
          <p:cNvPicPr>
            <a:picLocks noChangeAspect="1"/>
          </p:cNvPicPr>
          <p:nvPr/>
        </p:nvPicPr>
        <p:blipFill>
          <a:blip r:embed="rId2"/>
          <a:stretch>
            <a:fillRect/>
          </a:stretch>
        </p:blipFill>
        <p:spPr>
          <a:xfrm>
            <a:off x="313671" y="209116"/>
            <a:ext cx="1541761" cy="4829176"/>
          </a:xfrm>
          <a:prstGeom prst="rect">
            <a:avLst/>
          </a:prstGeom>
        </p:spPr>
      </p:pic>
      <p:pic>
        <p:nvPicPr>
          <p:cNvPr id="5" name="Picture 5">
            <a:extLst>
              <a:ext uri="{FF2B5EF4-FFF2-40B4-BE49-F238E27FC236}">
                <a16:creationId xmlns:a16="http://schemas.microsoft.com/office/drawing/2014/main" id="{C19DD02F-E4B5-13B5-7450-E82271DF7E5B}"/>
              </a:ext>
            </a:extLst>
          </p:cNvPr>
          <p:cNvPicPr>
            <a:picLocks noChangeAspect="1"/>
          </p:cNvPicPr>
          <p:nvPr/>
        </p:nvPicPr>
        <p:blipFill>
          <a:blip r:embed="rId3"/>
          <a:stretch>
            <a:fillRect/>
          </a:stretch>
        </p:blipFill>
        <p:spPr>
          <a:xfrm>
            <a:off x="1936345" y="209116"/>
            <a:ext cx="1504607" cy="4829175"/>
          </a:xfrm>
          <a:prstGeom prst="rect">
            <a:avLst/>
          </a:prstGeom>
        </p:spPr>
      </p:pic>
      <p:pic>
        <p:nvPicPr>
          <p:cNvPr id="6" name="Picture 6">
            <a:extLst>
              <a:ext uri="{FF2B5EF4-FFF2-40B4-BE49-F238E27FC236}">
                <a16:creationId xmlns:a16="http://schemas.microsoft.com/office/drawing/2014/main" id="{1374B1D4-6F67-3DFD-CCFE-D9DD527E1D91}"/>
              </a:ext>
            </a:extLst>
          </p:cNvPr>
          <p:cNvPicPr>
            <a:picLocks noChangeAspect="1"/>
          </p:cNvPicPr>
          <p:nvPr/>
        </p:nvPicPr>
        <p:blipFill>
          <a:blip r:embed="rId4"/>
          <a:stretch>
            <a:fillRect/>
          </a:stretch>
        </p:blipFill>
        <p:spPr>
          <a:xfrm>
            <a:off x="3532851" y="209117"/>
            <a:ext cx="1461337" cy="4829175"/>
          </a:xfrm>
          <a:prstGeom prst="rect">
            <a:avLst/>
          </a:prstGeom>
        </p:spPr>
      </p:pic>
      <p:pic>
        <p:nvPicPr>
          <p:cNvPr id="7" name="Picture 7">
            <a:extLst>
              <a:ext uri="{FF2B5EF4-FFF2-40B4-BE49-F238E27FC236}">
                <a16:creationId xmlns:a16="http://schemas.microsoft.com/office/drawing/2014/main" id="{D3A38239-0710-12F7-1F64-B9B52C028525}"/>
              </a:ext>
            </a:extLst>
          </p:cNvPr>
          <p:cNvPicPr>
            <a:picLocks noChangeAspect="1"/>
          </p:cNvPicPr>
          <p:nvPr/>
        </p:nvPicPr>
        <p:blipFill>
          <a:blip r:embed="rId5"/>
          <a:stretch>
            <a:fillRect/>
          </a:stretch>
        </p:blipFill>
        <p:spPr>
          <a:xfrm>
            <a:off x="5053167" y="209117"/>
            <a:ext cx="1336655" cy="4829174"/>
          </a:xfrm>
          <a:prstGeom prst="rect">
            <a:avLst/>
          </a:prstGeom>
        </p:spPr>
      </p:pic>
      <p:pic>
        <p:nvPicPr>
          <p:cNvPr id="8" name="Picture 8">
            <a:extLst>
              <a:ext uri="{FF2B5EF4-FFF2-40B4-BE49-F238E27FC236}">
                <a16:creationId xmlns:a16="http://schemas.microsoft.com/office/drawing/2014/main" id="{548CE76D-C63B-6402-924E-DD84A8B953BC}"/>
              </a:ext>
            </a:extLst>
          </p:cNvPr>
          <p:cNvPicPr>
            <a:picLocks noChangeAspect="1"/>
          </p:cNvPicPr>
          <p:nvPr/>
        </p:nvPicPr>
        <p:blipFill>
          <a:blip r:embed="rId6"/>
          <a:stretch>
            <a:fillRect/>
          </a:stretch>
        </p:blipFill>
        <p:spPr>
          <a:xfrm>
            <a:off x="6479063" y="209117"/>
            <a:ext cx="1706044" cy="4829175"/>
          </a:xfrm>
          <a:prstGeom prst="rect">
            <a:avLst/>
          </a:prstGeom>
        </p:spPr>
      </p:pic>
    </p:spTree>
    <p:extLst>
      <p:ext uri="{BB962C8B-B14F-4D97-AF65-F5344CB8AC3E}">
        <p14:creationId xmlns:p14="http://schemas.microsoft.com/office/powerpoint/2010/main" val="4077721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299226-DF5E-8253-7A17-DDCDF03EEDE0}"/>
              </a:ext>
            </a:extLst>
          </p:cNvPr>
          <p:cNvSpPr>
            <a:spLocks noGrp="1"/>
          </p:cNvSpPr>
          <p:nvPr>
            <p:ph type="body" idx="1"/>
          </p:nvPr>
        </p:nvSpPr>
        <p:spPr>
          <a:xfrm>
            <a:off x="656077" y="563783"/>
            <a:ext cx="7713000" cy="504769"/>
          </a:xfrm>
        </p:spPr>
        <p:txBody>
          <a:bodyPr/>
          <a:lstStyle/>
          <a:p>
            <a:r>
              <a:rPr lang="en-US" dirty="0"/>
              <a:t>We have a test code in nand2tertris to crosscheck the keyboard library we created.</a:t>
            </a:r>
          </a:p>
          <a:p>
            <a:r>
              <a:rPr lang="en-US" dirty="0"/>
              <a:t>Location nand2tetris</a:t>
            </a:r>
            <a:r>
              <a:rPr lang="en-US" dirty="0">
                <a:sym typeface="Wingdings" panose="05000000000000000000" pitchFamily="2" charset="2"/>
              </a:rPr>
              <a:t>projects12keyboardtest.</a:t>
            </a:r>
            <a:endParaRPr lang="en-US" dirty="0"/>
          </a:p>
        </p:txBody>
      </p:sp>
      <p:sp>
        <p:nvSpPr>
          <p:cNvPr id="3" name="Title 2">
            <a:extLst>
              <a:ext uri="{FF2B5EF4-FFF2-40B4-BE49-F238E27FC236}">
                <a16:creationId xmlns:a16="http://schemas.microsoft.com/office/drawing/2014/main" id="{2DC74E48-55AA-23DE-AB8F-D0DCA4756AC8}"/>
              </a:ext>
            </a:extLst>
          </p:cNvPr>
          <p:cNvSpPr>
            <a:spLocks noGrp="1"/>
          </p:cNvSpPr>
          <p:nvPr>
            <p:ph type="title"/>
          </p:nvPr>
        </p:nvSpPr>
        <p:spPr>
          <a:xfrm>
            <a:off x="98466" y="57824"/>
            <a:ext cx="7713000" cy="420600"/>
          </a:xfrm>
        </p:spPr>
        <p:txBody>
          <a:bodyPr/>
          <a:lstStyle/>
          <a:p>
            <a:r>
              <a:rPr lang="en-US" dirty="0"/>
              <a:t>Main Test File</a:t>
            </a:r>
          </a:p>
        </p:txBody>
      </p:sp>
      <p:pic>
        <p:nvPicPr>
          <p:cNvPr id="4" name="Picture 4">
            <a:extLst>
              <a:ext uri="{FF2B5EF4-FFF2-40B4-BE49-F238E27FC236}">
                <a16:creationId xmlns:a16="http://schemas.microsoft.com/office/drawing/2014/main" id="{0AF11E83-68A5-B117-2410-554D36FB341E}"/>
              </a:ext>
            </a:extLst>
          </p:cNvPr>
          <p:cNvPicPr>
            <a:picLocks noChangeAspect="1"/>
          </p:cNvPicPr>
          <p:nvPr/>
        </p:nvPicPr>
        <p:blipFill>
          <a:blip r:embed="rId2"/>
          <a:stretch>
            <a:fillRect/>
          </a:stretch>
        </p:blipFill>
        <p:spPr>
          <a:xfrm>
            <a:off x="1060353" y="1165670"/>
            <a:ext cx="4457700" cy="296627"/>
          </a:xfrm>
          <a:prstGeom prst="rect">
            <a:avLst/>
          </a:prstGeom>
        </p:spPr>
      </p:pic>
      <p:pic>
        <p:nvPicPr>
          <p:cNvPr id="5" name="Picture 5" descr="Text&#10;&#10;Description automatically generated">
            <a:extLst>
              <a:ext uri="{FF2B5EF4-FFF2-40B4-BE49-F238E27FC236}">
                <a16:creationId xmlns:a16="http://schemas.microsoft.com/office/drawing/2014/main" id="{A807B802-2342-9617-D76E-BB38F9CB4E1B}"/>
              </a:ext>
            </a:extLst>
          </p:cNvPr>
          <p:cNvPicPr>
            <a:picLocks noChangeAspect="1"/>
          </p:cNvPicPr>
          <p:nvPr/>
        </p:nvPicPr>
        <p:blipFill>
          <a:blip r:embed="rId3"/>
          <a:stretch>
            <a:fillRect/>
          </a:stretch>
        </p:blipFill>
        <p:spPr>
          <a:xfrm>
            <a:off x="2365557" y="1548423"/>
            <a:ext cx="4294040" cy="3537253"/>
          </a:xfrm>
          <a:prstGeom prst="rect">
            <a:avLst/>
          </a:prstGeom>
        </p:spPr>
      </p:pic>
    </p:spTree>
    <p:extLst>
      <p:ext uri="{BB962C8B-B14F-4D97-AF65-F5344CB8AC3E}">
        <p14:creationId xmlns:p14="http://schemas.microsoft.com/office/powerpoint/2010/main" val="395302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Text&#10;&#10;Description automatically generated">
            <a:extLst>
              <a:ext uri="{FF2B5EF4-FFF2-40B4-BE49-F238E27FC236}">
                <a16:creationId xmlns:a16="http://schemas.microsoft.com/office/drawing/2014/main" id="{3B1BE539-4B38-2B19-18CC-13231ACB12F5}"/>
              </a:ext>
            </a:extLst>
          </p:cNvPr>
          <p:cNvPicPr>
            <a:picLocks noChangeAspect="1"/>
          </p:cNvPicPr>
          <p:nvPr/>
        </p:nvPicPr>
        <p:blipFill>
          <a:blip r:embed="rId2"/>
          <a:stretch>
            <a:fillRect/>
          </a:stretch>
        </p:blipFill>
        <p:spPr>
          <a:xfrm>
            <a:off x="712426" y="565519"/>
            <a:ext cx="4563557" cy="4249505"/>
          </a:xfrm>
          <a:prstGeom prst="rect">
            <a:avLst/>
          </a:prstGeom>
        </p:spPr>
      </p:pic>
      <p:pic>
        <p:nvPicPr>
          <p:cNvPr id="6" name="Picture 6" descr="Text&#10;&#10;Description automatically generated">
            <a:extLst>
              <a:ext uri="{FF2B5EF4-FFF2-40B4-BE49-F238E27FC236}">
                <a16:creationId xmlns:a16="http://schemas.microsoft.com/office/drawing/2014/main" id="{C1E95896-07F2-B3AE-1CAF-F08CFFA14610}"/>
              </a:ext>
            </a:extLst>
          </p:cNvPr>
          <p:cNvPicPr>
            <a:picLocks noChangeAspect="1"/>
          </p:cNvPicPr>
          <p:nvPr/>
        </p:nvPicPr>
        <p:blipFill>
          <a:blip r:embed="rId3"/>
          <a:stretch>
            <a:fillRect/>
          </a:stretch>
        </p:blipFill>
        <p:spPr>
          <a:xfrm>
            <a:off x="5593555" y="1829667"/>
            <a:ext cx="2983490" cy="1182832"/>
          </a:xfrm>
          <a:prstGeom prst="rect">
            <a:avLst/>
          </a:prstGeom>
        </p:spPr>
      </p:pic>
    </p:spTree>
    <p:extLst>
      <p:ext uri="{BB962C8B-B14F-4D97-AF65-F5344CB8AC3E}">
        <p14:creationId xmlns:p14="http://schemas.microsoft.com/office/powerpoint/2010/main" val="559586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B2B9F-E9A8-5633-55FE-5D5596C6F5C8}"/>
              </a:ext>
            </a:extLst>
          </p:cNvPr>
          <p:cNvSpPr>
            <a:spLocks noGrp="1"/>
          </p:cNvSpPr>
          <p:nvPr>
            <p:ph type="title"/>
          </p:nvPr>
        </p:nvSpPr>
        <p:spPr>
          <a:xfrm>
            <a:off x="1189500" y="1975736"/>
            <a:ext cx="6765000" cy="1191600"/>
          </a:xfrm>
        </p:spPr>
        <p:txBody>
          <a:bodyPr/>
          <a:lstStyle/>
          <a:p>
            <a:r>
              <a:rPr lang="en-US">
                <a:solidFill>
                  <a:schemeClr val="bg2"/>
                </a:solidFill>
              </a:rPr>
              <a:t>PART-1</a:t>
            </a:r>
          </a:p>
        </p:txBody>
      </p:sp>
    </p:spTree>
    <p:extLst>
      <p:ext uri="{BB962C8B-B14F-4D97-AF65-F5344CB8AC3E}">
        <p14:creationId xmlns:p14="http://schemas.microsoft.com/office/powerpoint/2010/main" val="3906179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C22FD5-5C5C-FAE7-1F65-ADFCEE10B0FC}"/>
              </a:ext>
            </a:extLst>
          </p:cNvPr>
          <p:cNvSpPr>
            <a:spLocks noGrp="1"/>
          </p:cNvSpPr>
          <p:nvPr>
            <p:ph type="body" idx="1"/>
          </p:nvPr>
        </p:nvSpPr>
        <p:spPr>
          <a:xfrm>
            <a:off x="906050" y="771475"/>
            <a:ext cx="7713000" cy="869100"/>
          </a:xfrm>
        </p:spPr>
        <p:txBody>
          <a:bodyPr/>
          <a:lstStyle/>
          <a:p>
            <a:pPr>
              <a:buFont typeface="Wingdings"/>
              <a:buChar char="Ø"/>
            </a:pPr>
            <a:r>
              <a:rPr lang="en-US" dirty="0"/>
              <a:t>Keep all VM files in same folder.</a:t>
            </a:r>
          </a:p>
          <a:p>
            <a:pPr>
              <a:buFont typeface="Wingdings"/>
              <a:buChar char="Ø"/>
            </a:pPr>
            <a:r>
              <a:rPr lang="en-US" dirty="0"/>
              <a:t>To work with your own keyboard library, one can select and load the complete folder on VM Emulator.</a:t>
            </a:r>
          </a:p>
        </p:txBody>
      </p:sp>
      <p:pic>
        <p:nvPicPr>
          <p:cNvPr id="4" name="Picture 4">
            <a:extLst>
              <a:ext uri="{FF2B5EF4-FFF2-40B4-BE49-F238E27FC236}">
                <a16:creationId xmlns:a16="http://schemas.microsoft.com/office/drawing/2014/main" id="{DA16726F-2F75-75EB-9CF0-9CD33594D15C}"/>
              </a:ext>
            </a:extLst>
          </p:cNvPr>
          <p:cNvPicPr>
            <a:picLocks noChangeAspect="1"/>
          </p:cNvPicPr>
          <p:nvPr/>
        </p:nvPicPr>
        <p:blipFill>
          <a:blip r:embed="rId2"/>
          <a:stretch>
            <a:fillRect/>
          </a:stretch>
        </p:blipFill>
        <p:spPr>
          <a:xfrm>
            <a:off x="1423690" y="2078182"/>
            <a:ext cx="6296620" cy="1320709"/>
          </a:xfrm>
          <a:prstGeom prst="rect">
            <a:avLst/>
          </a:prstGeom>
          <a:ln>
            <a:solidFill>
              <a:srgbClr val="7030A0"/>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6429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462CD2-C9FD-9C08-9475-AF18CB9AF126}"/>
              </a:ext>
            </a:extLst>
          </p:cNvPr>
          <p:cNvSpPr>
            <a:spLocks noGrp="1"/>
          </p:cNvSpPr>
          <p:nvPr>
            <p:ph type="body" idx="1"/>
          </p:nvPr>
        </p:nvSpPr>
        <p:spPr>
          <a:xfrm>
            <a:off x="715500" y="1517203"/>
            <a:ext cx="7713000" cy="869100"/>
          </a:xfrm>
        </p:spPr>
        <p:txBody>
          <a:bodyPr/>
          <a:lstStyle/>
          <a:p>
            <a:pPr>
              <a:lnSpc>
                <a:spcPct val="100000"/>
              </a:lnSpc>
              <a:buFont typeface="Wingdings"/>
              <a:buChar char="Ø"/>
            </a:pPr>
            <a:r>
              <a:rPr lang="en" sz="1800" dirty="0"/>
              <a:t>Returns the ASCII code (as char) of the currently pressed key, or 0 if no key is currently pressed.</a:t>
            </a:r>
          </a:p>
          <a:p>
            <a:pPr marL="114300" indent="0">
              <a:lnSpc>
                <a:spcPct val="100000"/>
              </a:lnSpc>
              <a:buNone/>
            </a:pPr>
            <a:endParaRPr lang="en" sz="1800" dirty="0"/>
          </a:p>
          <a:p>
            <a:pPr marL="114300" indent="0">
              <a:lnSpc>
                <a:spcPct val="100000"/>
              </a:lnSpc>
              <a:buNone/>
            </a:pPr>
            <a:endParaRPr lang="en" sz="1800" dirty="0"/>
          </a:p>
          <a:p>
            <a:pPr>
              <a:lnSpc>
                <a:spcPct val="100000"/>
              </a:lnSpc>
              <a:buFont typeface="Wingdings"/>
              <a:buChar char="Ø"/>
            </a:pPr>
            <a:r>
              <a:rPr lang="en-US" sz="1800" dirty="0"/>
              <a:t>Reads their next character from the keyboard: wait until a key is pressed and then released, then echoes the key to the screen and returns the value of the pressed key.</a:t>
            </a:r>
            <a:endParaRPr lang="en" sz="1800" dirty="0"/>
          </a:p>
          <a:p>
            <a:pPr>
              <a:lnSpc>
                <a:spcPct val="100000"/>
              </a:lnSpc>
              <a:buFont typeface="Wingdings"/>
              <a:buChar char="Ø"/>
            </a:pPr>
            <a:endParaRPr lang="en-US" sz="1800" dirty="0"/>
          </a:p>
          <a:p>
            <a:pPr algn="ctr">
              <a:lnSpc>
                <a:spcPct val="100000"/>
              </a:lnSpc>
            </a:pPr>
            <a:endParaRPr lang="en" dirty="0"/>
          </a:p>
        </p:txBody>
      </p:sp>
      <p:sp>
        <p:nvSpPr>
          <p:cNvPr id="3" name="Title 2">
            <a:extLst>
              <a:ext uri="{FF2B5EF4-FFF2-40B4-BE49-F238E27FC236}">
                <a16:creationId xmlns:a16="http://schemas.microsoft.com/office/drawing/2014/main" id="{894F71E0-5560-DF86-A02E-16EC955229C3}"/>
              </a:ext>
            </a:extLst>
          </p:cNvPr>
          <p:cNvSpPr>
            <a:spLocks noGrp="1"/>
          </p:cNvSpPr>
          <p:nvPr>
            <p:ph type="title"/>
          </p:nvPr>
        </p:nvSpPr>
        <p:spPr>
          <a:xfrm>
            <a:off x="715500" y="182203"/>
            <a:ext cx="7713000" cy="420600"/>
          </a:xfrm>
        </p:spPr>
        <p:txBody>
          <a:bodyPr/>
          <a:lstStyle/>
          <a:p>
            <a:pPr algn="ctr"/>
            <a:r>
              <a:rPr lang="en-US" b="1" dirty="0"/>
              <a:t>VM Implementation</a:t>
            </a:r>
          </a:p>
        </p:txBody>
      </p:sp>
    </p:spTree>
    <p:extLst>
      <p:ext uri="{BB962C8B-B14F-4D97-AF65-F5344CB8AC3E}">
        <p14:creationId xmlns:p14="http://schemas.microsoft.com/office/powerpoint/2010/main" val="2580377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CB0EE3D-06BC-932A-AFB1-FEB2B7C593D0}"/>
              </a:ext>
            </a:extLst>
          </p:cNvPr>
          <p:cNvPicPr>
            <a:picLocks noChangeAspect="1"/>
          </p:cNvPicPr>
          <p:nvPr/>
        </p:nvPicPr>
        <p:blipFill>
          <a:blip r:embed="rId2"/>
          <a:stretch>
            <a:fillRect/>
          </a:stretch>
        </p:blipFill>
        <p:spPr>
          <a:xfrm>
            <a:off x="935380" y="78581"/>
            <a:ext cx="7494694" cy="4986338"/>
          </a:xfrm>
          <a:prstGeom prst="rect">
            <a:avLst/>
          </a:prstGeom>
        </p:spPr>
      </p:pic>
    </p:spTree>
    <p:extLst>
      <p:ext uri="{BB962C8B-B14F-4D97-AF65-F5344CB8AC3E}">
        <p14:creationId xmlns:p14="http://schemas.microsoft.com/office/powerpoint/2010/main" val="759797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D63BA3-2421-A76D-14B5-3B369C558B5F}"/>
              </a:ext>
            </a:extLst>
          </p:cNvPr>
          <p:cNvPicPr>
            <a:picLocks noChangeAspect="1"/>
          </p:cNvPicPr>
          <p:nvPr/>
        </p:nvPicPr>
        <p:blipFill>
          <a:blip r:embed="rId2"/>
          <a:stretch>
            <a:fillRect/>
          </a:stretch>
        </p:blipFill>
        <p:spPr>
          <a:xfrm>
            <a:off x="947107" y="0"/>
            <a:ext cx="7249786" cy="5143500"/>
          </a:xfrm>
          <a:prstGeom prst="rect">
            <a:avLst/>
          </a:prstGeom>
        </p:spPr>
      </p:pic>
    </p:spTree>
    <p:extLst>
      <p:ext uri="{BB962C8B-B14F-4D97-AF65-F5344CB8AC3E}">
        <p14:creationId xmlns:p14="http://schemas.microsoft.com/office/powerpoint/2010/main" val="41397237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5CE691-BE15-3694-CAD5-21D74EB4FAF6}"/>
              </a:ext>
            </a:extLst>
          </p:cNvPr>
          <p:cNvSpPr>
            <a:spLocks noGrp="1"/>
          </p:cNvSpPr>
          <p:nvPr>
            <p:ph type="body" idx="1"/>
          </p:nvPr>
        </p:nvSpPr>
        <p:spPr>
          <a:xfrm>
            <a:off x="715500" y="2137200"/>
            <a:ext cx="7713000" cy="869100"/>
          </a:xfrm>
        </p:spPr>
        <p:txBody>
          <a:bodyPr/>
          <a:lstStyle/>
          <a:p>
            <a:r>
              <a:rPr lang="en-US" dirty="0"/>
              <a:t>Prints the message on the screen, reads the next line from the keyboard ,echoes the line to the  screen, and returns it's value. This method handles user backspaces.</a:t>
            </a:r>
          </a:p>
        </p:txBody>
      </p:sp>
      <p:sp>
        <p:nvSpPr>
          <p:cNvPr id="3" name="Title 2">
            <a:extLst>
              <a:ext uri="{FF2B5EF4-FFF2-40B4-BE49-F238E27FC236}">
                <a16:creationId xmlns:a16="http://schemas.microsoft.com/office/drawing/2014/main" id="{0051411B-4434-338A-8036-6B5DAF069828}"/>
              </a:ext>
            </a:extLst>
          </p:cNvPr>
          <p:cNvSpPr>
            <a:spLocks noGrp="1"/>
          </p:cNvSpPr>
          <p:nvPr>
            <p:ph type="title"/>
          </p:nvPr>
        </p:nvSpPr>
        <p:spPr>
          <a:xfrm>
            <a:off x="715500" y="317443"/>
            <a:ext cx="7713000" cy="420600"/>
          </a:xfrm>
        </p:spPr>
        <p:txBody>
          <a:bodyPr/>
          <a:lstStyle/>
          <a:p>
            <a:pPr algn="ctr"/>
            <a:r>
              <a:rPr lang="en-US" dirty="0"/>
              <a:t>VM IMPLEMENTATION</a:t>
            </a:r>
          </a:p>
        </p:txBody>
      </p:sp>
    </p:spTree>
    <p:extLst>
      <p:ext uri="{BB962C8B-B14F-4D97-AF65-F5344CB8AC3E}">
        <p14:creationId xmlns:p14="http://schemas.microsoft.com/office/powerpoint/2010/main" val="3377695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043A0EC-1510-2213-4368-A02E0ADAA651}"/>
              </a:ext>
            </a:extLst>
          </p:cNvPr>
          <p:cNvPicPr>
            <a:picLocks noChangeAspect="1"/>
          </p:cNvPicPr>
          <p:nvPr/>
        </p:nvPicPr>
        <p:blipFill>
          <a:blip r:embed="rId2"/>
          <a:stretch>
            <a:fillRect/>
          </a:stretch>
        </p:blipFill>
        <p:spPr>
          <a:xfrm>
            <a:off x="1110905" y="57150"/>
            <a:ext cx="6929332" cy="4979194"/>
          </a:xfrm>
          <a:prstGeom prst="rect">
            <a:avLst/>
          </a:prstGeom>
        </p:spPr>
      </p:pic>
    </p:spTree>
    <p:extLst>
      <p:ext uri="{BB962C8B-B14F-4D97-AF65-F5344CB8AC3E}">
        <p14:creationId xmlns:p14="http://schemas.microsoft.com/office/powerpoint/2010/main" val="17786428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2E5DF3-BD7A-3607-DA3A-DF620719F4DF}"/>
              </a:ext>
            </a:extLst>
          </p:cNvPr>
          <p:cNvSpPr>
            <a:spLocks noGrp="1"/>
          </p:cNvSpPr>
          <p:nvPr>
            <p:ph type="body" idx="1"/>
          </p:nvPr>
        </p:nvSpPr>
        <p:spPr>
          <a:xfrm>
            <a:off x="715500" y="2137200"/>
            <a:ext cx="7713000" cy="869100"/>
          </a:xfrm>
        </p:spPr>
        <p:txBody>
          <a:bodyPr/>
          <a:lstStyle/>
          <a:p>
            <a:r>
              <a:rPr lang="en-US" dirty="0"/>
              <a:t>Prints the message on the screen, reads the next line from the keyboard ,echoes the line to the  screen, and returns the integer until the first non-numeric character in the line. This method handles user backspaces.</a:t>
            </a:r>
          </a:p>
        </p:txBody>
      </p:sp>
      <p:sp>
        <p:nvSpPr>
          <p:cNvPr id="3" name="Title 2">
            <a:extLst>
              <a:ext uri="{FF2B5EF4-FFF2-40B4-BE49-F238E27FC236}">
                <a16:creationId xmlns:a16="http://schemas.microsoft.com/office/drawing/2014/main" id="{FB773CD5-52C0-338E-6CDF-D851B4065494}"/>
              </a:ext>
            </a:extLst>
          </p:cNvPr>
          <p:cNvSpPr>
            <a:spLocks noGrp="1"/>
          </p:cNvSpPr>
          <p:nvPr>
            <p:ph type="title"/>
          </p:nvPr>
        </p:nvSpPr>
        <p:spPr>
          <a:xfrm>
            <a:off x="715500" y="187557"/>
            <a:ext cx="7713000" cy="420600"/>
          </a:xfrm>
        </p:spPr>
        <p:txBody>
          <a:bodyPr/>
          <a:lstStyle/>
          <a:p>
            <a:pPr algn="ctr"/>
            <a:r>
              <a:rPr lang="en-US" dirty="0"/>
              <a:t>VM IMPLEMENTATION</a:t>
            </a:r>
          </a:p>
        </p:txBody>
      </p:sp>
    </p:spTree>
    <p:extLst>
      <p:ext uri="{BB962C8B-B14F-4D97-AF65-F5344CB8AC3E}">
        <p14:creationId xmlns:p14="http://schemas.microsoft.com/office/powerpoint/2010/main" val="11834471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F4748B-2800-31CD-7A44-AE75D7C6FB40}"/>
              </a:ext>
            </a:extLst>
          </p:cNvPr>
          <p:cNvPicPr>
            <a:picLocks noChangeAspect="1"/>
          </p:cNvPicPr>
          <p:nvPr/>
        </p:nvPicPr>
        <p:blipFill>
          <a:blip r:embed="rId2"/>
          <a:stretch>
            <a:fillRect/>
          </a:stretch>
        </p:blipFill>
        <p:spPr>
          <a:xfrm>
            <a:off x="1203315" y="57150"/>
            <a:ext cx="6930251" cy="4979194"/>
          </a:xfrm>
          <a:prstGeom prst="rect">
            <a:avLst/>
          </a:prstGeom>
        </p:spPr>
      </p:pic>
    </p:spTree>
    <p:extLst>
      <p:ext uri="{BB962C8B-B14F-4D97-AF65-F5344CB8AC3E}">
        <p14:creationId xmlns:p14="http://schemas.microsoft.com/office/powerpoint/2010/main" val="1497015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B2B9F-E9A8-5633-55FE-5D5596C6F5C8}"/>
              </a:ext>
            </a:extLst>
          </p:cNvPr>
          <p:cNvSpPr>
            <a:spLocks noGrp="1"/>
          </p:cNvSpPr>
          <p:nvPr>
            <p:ph type="title"/>
          </p:nvPr>
        </p:nvSpPr>
        <p:spPr>
          <a:xfrm>
            <a:off x="1189500" y="1975736"/>
            <a:ext cx="6765000" cy="1191600"/>
          </a:xfrm>
        </p:spPr>
        <p:txBody>
          <a:bodyPr/>
          <a:lstStyle/>
          <a:p>
            <a:r>
              <a:rPr lang="en-US">
                <a:solidFill>
                  <a:schemeClr val="bg2"/>
                </a:solidFill>
              </a:rPr>
              <a:t>PART-2</a:t>
            </a:r>
            <a:endParaRPr lang="en-US"/>
          </a:p>
        </p:txBody>
      </p:sp>
    </p:spTree>
    <p:extLst>
      <p:ext uri="{BB962C8B-B14F-4D97-AF65-F5344CB8AC3E}">
        <p14:creationId xmlns:p14="http://schemas.microsoft.com/office/powerpoint/2010/main" val="14240486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1F1F78-6173-DC36-8410-CB2C91A174C6}"/>
              </a:ext>
            </a:extLst>
          </p:cNvPr>
          <p:cNvSpPr>
            <a:spLocks noGrp="1"/>
          </p:cNvSpPr>
          <p:nvPr>
            <p:ph type="body" idx="1"/>
          </p:nvPr>
        </p:nvSpPr>
        <p:spPr>
          <a:xfrm>
            <a:off x="1072737" y="1542134"/>
            <a:ext cx="7713000" cy="869100"/>
          </a:xfrm>
        </p:spPr>
        <p:txBody>
          <a:bodyPr/>
          <a:lstStyle/>
          <a:p>
            <a:r>
              <a:rPr lang="en-US" sz="2000"/>
              <a:t>Write your own general purpose assembler to convert the assembly program into 16 bit machine codes also use the Nand2tetris assembler for conversion. (Your own assembler should be developed by you and is different from the assembler tool supplied along with the book) </a:t>
            </a:r>
          </a:p>
        </p:txBody>
      </p:sp>
      <p:sp>
        <p:nvSpPr>
          <p:cNvPr id="3" name="Title 2">
            <a:extLst>
              <a:ext uri="{FF2B5EF4-FFF2-40B4-BE49-F238E27FC236}">
                <a16:creationId xmlns:a16="http://schemas.microsoft.com/office/drawing/2014/main" id="{659AEF57-20B8-B85F-DA03-BC9BBB30D1B6}"/>
              </a:ext>
            </a:extLst>
          </p:cNvPr>
          <p:cNvSpPr>
            <a:spLocks noGrp="1"/>
          </p:cNvSpPr>
          <p:nvPr>
            <p:ph type="title"/>
          </p:nvPr>
        </p:nvSpPr>
        <p:spPr>
          <a:xfrm>
            <a:off x="2949546" y="408364"/>
            <a:ext cx="3238415" cy="420600"/>
          </a:xfrm>
        </p:spPr>
        <p:txBody>
          <a:bodyPr spcFirstLastPara="1" wrap="square" lIns="91425" tIns="0" rIns="91425" bIns="91425" anchor="ctr" anchorCtr="0">
            <a:noAutofit/>
          </a:bodyPr>
          <a:lstStyle/>
          <a:p>
            <a:pPr algn="ctr"/>
            <a:r>
              <a:rPr lang="en-US" sz="3600">
                <a:solidFill>
                  <a:schemeClr val="bg2"/>
                </a:solidFill>
              </a:rPr>
              <a:t>Topic</a:t>
            </a:r>
            <a:endParaRPr lang="en-US"/>
          </a:p>
        </p:txBody>
      </p:sp>
    </p:spTree>
    <p:extLst>
      <p:ext uri="{BB962C8B-B14F-4D97-AF65-F5344CB8AC3E}">
        <p14:creationId xmlns:p14="http://schemas.microsoft.com/office/powerpoint/2010/main" val="2010330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25E430-EE50-0652-BFFD-96D29C0E3DBE}"/>
              </a:ext>
            </a:extLst>
          </p:cNvPr>
          <p:cNvSpPr>
            <a:spLocks noGrp="1"/>
          </p:cNvSpPr>
          <p:nvPr>
            <p:ph type="title"/>
          </p:nvPr>
        </p:nvSpPr>
        <p:spPr/>
        <p:txBody>
          <a:bodyPr/>
          <a:lstStyle/>
          <a:p>
            <a:r>
              <a:rPr lang="en-US" b="1">
                <a:solidFill>
                  <a:schemeClr val="bg2"/>
                </a:solidFill>
              </a:rPr>
              <a:t>Conversion of files</a:t>
            </a:r>
            <a:endParaRPr lang="en-US">
              <a:solidFill>
                <a:schemeClr val="bg2"/>
              </a:solidFill>
            </a:endParaRPr>
          </a:p>
        </p:txBody>
      </p:sp>
      <p:pic>
        <p:nvPicPr>
          <p:cNvPr id="4" name="Picture 4">
            <a:extLst>
              <a:ext uri="{FF2B5EF4-FFF2-40B4-BE49-F238E27FC236}">
                <a16:creationId xmlns:a16="http://schemas.microsoft.com/office/drawing/2014/main" id="{EF0E8B2C-F48A-529D-6775-88ACF64D7866}"/>
              </a:ext>
            </a:extLst>
          </p:cNvPr>
          <p:cNvPicPr>
            <a:picLocks noChangeAspect="1"/>
          </p:cNvPicPr>
          <p:nvPr/>
        </p:nvPicPr>
        <p:blipFill>
          <a:blip r:embed="rId2"/>
          <a:stretch>
            <a:fillRect/>
          </a:stretch>
        </p:blipFill>
        <p:spPr>
          <a:xfrm>
            <a:off x="4392219" y="198324"/>
            <a:ext cx="4589078" cy="2951133"/>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A22E986-3CD6-D726-385B-454A76D82DC0}"/>
              </a:ext>
            </a:extLst>
          </p:cNvPr>
          <p:cNvPicPr>
            <a:picLocks noChangeAspect="1"/>
          </p:cNvPicPr>
          <p:nvPr/>
        </p:nvPicPr>
        <p:blipFill>
          <a:blip r:embed="rId3"/>
          <a:stretch>
            <a:fillRect/>
          </a:stretch>
        </p:blipFill>
        <p:spPr>
          <a:xfrm>
            <a:off x="867641" y="3209026"/>
            <a:ext cx="5730586" cy="1736866"/>
          </a:xfrm>
          <a:prstGeom prst="rect">
            <a:avLst/>
          </a:prstGeom>
        </p:spPr>
      </p:pic>
    </p:spTree>
    <p:extLst>
      <p:ext uri="{BB962C8B-B14F-4D97-AF65-F5344CB8AC3E}">
        <p14:creationId xmlns:p14="http://schemas.microsoft.com/office/powerpoint/2010/main" val="3907713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3A14F-61C1-E2D3-A785-B56C3889F921}"/>
              </a:ext>
            </a:extLst>
          </p:cNvPr>
          <p:cNvSpPr>
            <a:spLocks noGrp="1"/>
          </p:cNvSpPr>
          <p:nvPr>
            <p:ph type="title"/>
          </p:nvPr>
        </p:nvSpPr>
        <p:spPr>
          <a:xfrm>
            <a:off x="0" y="0"/>
            <a:ext cx="7713000" cy="420600"/>
          </a:xfrm>
        </p:spPr>
        <p:txBody>
          <a:bodyPr/>
          <a:lstStyle/>
          <a:p>
            <a:r>
              <a:rPr lang="en-US" dirty="0"/>
              <a:t>Assembler code</a:t>
            </a:r>
          </a:p>
        </p:txBody>
      </p:sp>
      <p:pic>
        <p:nvPicPr>
          <p:cNvPr id="5" name="Picture 4">
            <a:extLst>
              <a:ext uri="{FF2B5EF4-FFF2-40B4-BE49-F238E27FC236}">
                <a16:creationId xmlns:a16="http://schemas.microsoft.com/office/drawing/2014/main" id="{6BE283B5-15BD-C618-47D3-3AF7FD1E2BC4}"/>
              </a:ext>
            </a:extLst>
          </p:cNvPr>
          <p:cNvPicPr>
            <a:picLocks noChangeAspect="1"/>
          </p:cNvPicPr>
          <p:nvPr/>
        </p:nvPicPr>
        <p:blipFill>
          <a:blip r:embed="rId2"/>
          <a:stretch>
            <a:fillRect/>
          </a:stretch>
        </p:blipFill>
        <p:spPr>
          <a:xfrm>
            <a:off x="711177" y="434248"/>
            <a:ext cx="7721645" cy="4509655"/>
          </a:xfrm>
          <a:prstGeom prst="rect">
            <a:avLst/>
          </a:prstGeom>
        </p:spPr>
      </p:pic>
    </p:spTree>
    <p:extLst>
      <p:ext uri="{BB962C8B-B14F-4D97-AF65-F5344CB8AC3E}">
        <p14:creationId xmlns:p14="http://schemas.microsoft.com/office/powerpoint/2010/main" val="37953916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F0A412-6D9C-514B-D6EA-6FE39BC898C1}"/>
              </a:ext>
            </a:extLst>
          </p:cNvPr>
          <p:cNvPicPr>
            <a:picLocks noChangeAspect="1"/>
          </p:cNvPicPr>
          <p:nvPr/>
        </p:nvPicPr>
        <p:blipFill>
          <a:blip r:embed="rId2"/>
          <a:stretch>
            <a:fillRect/>
          </a:stretch>
        </p:blipFill>
        <p:spPr>
          <a:xfrm>
            <a:off x="824770" y="0"/>
            <a:ext cx="7494460" cy="5143500"/>
          </a:xfrm>
          <a:prstGeom prst="rect">
            <a:avLst/>
          </a:prstGeom>
        </p:spPr>
      </p:pic>
    </p:spTree>
    <p:extLst>
      <p:ext uri="{BB962C8B-B14F-4D97-AF65-F5344CB8AC3E}">
        <p14:creationId xmlns:p14="http://schemas.microsoft.com/office/powerpoint/2010/main" val="2397698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7D615C-1E8C-774D-1DA2-340F9B08C20E}"/>
              </a:ext>
            </a:extLst>
          </p:cNvPr>
          <p:cNvPicPr>
            <a:picLocks noChangeAspect="1"/>
          </p:cNvPicPr>
          <p:nvPr/>
        </p:nvPicPr>
        <p:blipFill>
          <a:blip r:embed="rId2"/>
          <a:stretch>
            <a:fillRect/>
          </a:stretch>
        </p:blipFill>
        <p:spPr>
          <a:xfrm>
            <a:off x="558321" y="0"/>
            <a:ext cx="8027357" cy="5143500"/>
          </a:xfrm>
          <a:prstGeom prst="rect">
            <a:avLst/>
          </a:prstGeom>
        </p:spPr>
      </p:pic>
    </p:spTree>
    <p:extLst>
      <p:ext uri="{BB962C8B-B14F-4D97-AF65-F5344CB8AC3E}">
        <p14:creationId xmlns:p14="http://schemas.microsoft.com/office/powerpoint/2010/main" val="3296272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287581-0232-02FD-5BD7-C17C937F1FC1}"/>
              </a:ext>
            </a:extLst>
          </p:cNvPr>
          <p:cNvPicPr>
            <a:picLocks noChangeAspect="1"/>
          </p:cNvPicPr>
          <p:nvPr/>
        </p:nvPicPr>
        <p:blipFill>
          <a:blip r:embed="rId2"/>
          <a:stretch>
            <a:fillRect/>
          </a:stretch>
        </p:blipFill>
        <p:spPr>
          <a:xfrm>
            <a:off x="724334" y="582603"/>
            <a:ext cx="7695332" cy="3978293"/>
          </a:xfrm>
          <a:prstGeom prst="rect">
            <a:avLst/>
          </a:prstGeom>
        </p:spPr>
      </p:pic>
    </p:spTree>
    <p:extLst>
      <p:ext uri="{BB962C8B-B14F-4D97-AF65-F5344CB8AC3E}">
        <p14:creationId xmlns:p14="http://schemas.microsoft.com/office/powerpoint/2010/main" val="3316344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23D95D-5DFB-41C3-B6A2-AA1BBE819EEC}"/>
              </a:ext>
            </a:extLst>
          </p:cNvPr>
          <p:cNvSpPr txBox="1"/>
          <p:nvPr/>
        </p:nvSpPr>
        <p:spPr>
          <a:xfrm>
            <a:off x="0" y="0"/>
            <a:ext cx="9144000" cy="369332"/>
          </a:xfrm>
          <a:prstGeom prst="rect">
            <a:avLst/>
          </a:prstGeom>
          <a:noFill/>
        </p:spPr>
        <p:txBody>
          <a:bodyPr wrap="square">
            <a:spAutoFit/>
          </a:bodyPr>
          <a:lstStyle/>
          <a:p>
            <a:pPr algn="ctr"/>
            <a:r>
              <a:rPr lang="en-US" sz="1800" dirty="0">
                <a:solidFill>
                  <a:schemeClr val="bg1"/>
                </a:solidFill>
              </a:rPr>
              <a:t>Creating .hack for our keyboard library and Main file</a:t>
            </a:r>
            <a:endParaRPr lang="en-IN" sz="1800" dirty="0">
              <a:solidFill>
                <a:schemeClr val="bg1"/>
              </a:solidFill>
            </a:endParaRPr>
          </a:p>
        </p:txBody>
      </p:sp>
      <p:pic>
        <p:nvPicPr>
          <p:cNvPr id="6" name="Picture 5">
            <a:extLst>
              <a:ext uri="{FF2B5EF4-FFF2-40B4-BE49-F238E27FC236}">
                <a16:creationId xmlns:a16="http://schemas.microsoft.com/office/drawing/2014/main" id="{88D990F4-F0E2-512D-8AC7-325CD373141F}"/>
              </a:ext>
            </a:extLst>
          </p:cNvPr>
          <p:cNvPicPr>
            <a:picLocks noChangeAspect="1"/>
          </p:cNvPicPr>
          <p:nvPr/>
        </p:nvPicPr>
        <p:blipFill>
          <a:blip r:embed="rId2"/>
          <a:stretch>
            <a:fillRect/>
          </a:stretch>
        </p:blipFill>
        <p:spPr>
          <a:xfrm>
            <a:off x="940833" y="449497"/>
            <a:ext cx="7262333" cy="4418190"/>
          </a:xfrm>
          <a:prstGeom prst="rect">
            <a:avLst/>
          </a:prstGeom>
        </p:spPr>
      </p:pic>
    </p:spTree>
    <p:extLst>
      <p:ext uri="{BB962C8B-B14F-4D97-AF65-F5344CB8AC3E}">
        <p14:creationId xmlns:p14="http://schemas.microsoft.com/office/powerpoint/2010/main" val="40767279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23D95D-5DFB-41C3-B6A2-AA1BBE819EEC}"/>
              </a:ext>
            </a:extLst>
          </p:cNvPr>
          <p:cNvSpPr txBox="1"/>
          <p:nvPr/>
        </p:nvSpPr>
        <p:spPr>
          <a:xfrm>
            <a:off x="0" y="0"/>
            <a:ext cx="9144000" cy="369332"/>
          </a:xfrm>
          <a:prstGeom prst="rect">
            <a:avLst/>
          </a:prstGeom>
          <a:noFill/>
        </p:spPr>
        <p:txBody>
          <a:bodyPr wrap="square">
            <a:spAutoFit/>
          </a:bodyPr>
          <a:lstStyle/>
          <a:p>
            <a:pPr algn="ctr"/>
            <a:r>
              <a:rPr lang="en-US" sz="1800" dirty="0">
                <a:solidFill>
                  <a:schemeClr val="bg1"/>
                </a:solidFill>
              </a:rPr>
              <a:t>Comparing our KEYBOARD assembler file with the IN-BUILT assembler</a:t>
            </a:r>
            <a:endParaRPr lang="en-IN" sz="1800" dirty="0">
              <a:solidFill>
                <a:schemeClr val="bg1"/>
              </a:solidFill>
            </a:endParaRPr>
          </a:p>
        </p:txBody>
      </p:sp>
      <p:pic>
        <p:nvPicPr>
          <p:cNvPr id="3" name="Picture 2">
            <a:extLst>
              <a:ext uri="{FF2B5EF4-FFF2-40B4-BE49-F238E27FC236}">
                <a16:creationId xmlns:a16="http://schemas.microsoft.com/office/drawing/2014/main" id="{1BF4F8A2-50AA-40C5-5ED7-5182DF96D4DF}"/>
              </a:ext>
            </a:extLst>
          </p:cNvPr>
          <p:cNvPicPr>
            <a:picLocks noChangeAspect="1"/>
          </p:cNvPicPr>
          <p:nvPr/>
        </p:nvPicPr>
        <p:blipFill>
          <a:blip r:embed="rId2"/>
          <a:stretch>
            <a:fillRect/>
          </a:stretch>
        </p:blipFill>
        <p:spPr>
          <a:xfrm>
            <a:off x="1304410" y="369332"/>
            <a:ext cx="6535179" cy="4595931"/>
          </a:xfrm>
          <a:prstGeom prst="rect">
            <a:avLst/>
          </a:prstGeom>
        </p:spPr>
      </p:pic>
    </p:spTree>
    <p:extLst>
      <p:ext uri="{BB962C8B-B14F-4D97-AF65-F5344CB8AC3E}">
        <p14:creationId xmlns:p14="http://schemas.microsoft.com/office/powerpoint/2010/main" val="19253190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23D95D-5DFB-41C3-B6A2-AA1BBE819EEC}"/>
              </a:ext>
            </a:extLst>
          </p:cNvPr>
          <p:cNvSpPr txBox="1"/>
          <p:nvPr/>
        </p:nvSpPr>
        <p:spPr>
          <a:xfrm>
            <a:off x="0" y="0"/>
            <a:ext cx="9144000" cy="369332"/>
          </a:xfrm>
          <a:prstGeom prst="rect">
            <a:avLst/>
          </a:prstGeom>
          <a:noFill/>
        </p:spPr>
        <p:txBody>
          <a:bodyPr wrap="square">
            <a:spAutoFit/>
          </a:bodyPr>
          <a:lstStyle/>
          <a:p>
            <a:pPr algn="ctr"/>
            <a:r>
              <a:rPr lang="en-US" sz="1800" dirty="0">
                <a:solidFill>
                  <a:schemeClr val="bg1"/>
                </a:solidFill>
              </a:rPr>
              <a:t>Comparing our MAIN assembler file with the IN-BUILT assembler</a:t>
            </a:r>
            <a:endParaRPr lang="en-IN" sz="1800" dirty="0">
              <a:solidFill>
                <a:schemeClr val="bg1"/>
              </a:solidFill>
            </a:endParaRPr>
          </a:p>
        </p:txBody>
      </p:sp>
      <p:pic>
        <p:nvPicPr>
          <p:cNvPr id="5" name="Picture 4">
            <a:extLst>
              <a:ext uri="{FF2B5EF4-FFF2-40B4-BE49-F238E27FC236}">
                <a16:creationId xmlns:a16="http://schemas.microsoft.com/office/drawing/2014/main" id="{CF9D35A5-0155-6DD1-7316-C74883979FFE}"/>
              </a:ext>
            </a:extLst>
          </p:cNvPr>
          <p:cNvPicPr>
            <a:picLocks noChangeAspect="1"/>
          </p:cNvPicPr>
          <p:nvPr/>
        </p:nvPicPr>
        <p:blipFill>
          <a:blip r:embed="rId2"/>
          <a:stretch>
            <a:fillRect/>
          </a:stretch>
        </p:blipFill>
        <p:spPr>
          <a:xfrm>
            <a:off x="1304863" y="369332"/>
            <a:ext cx="6534273" cy="4774168"/>
          </a:xfrm>
          <a:prstGeom prst="rect">
            <a:avLst/>
          </a:prstGeom>
        </p:spPr>
      </p:pic>
    </p:spTree>
    <p:extLst>
      <p:ext uri="{BB962C8B-B14F-4D97-AF65-F5344CB8AC3E}">
        <p14:creationId xmlns:p14="http://schemas.microsoft.com/office/powerpoint/2010/main" val="1102136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0EFEAE0-39F4-3570-A90E-0C06B9A53BF0}"/>
              </a:ext>
            </a:extLst>
          </p:cNvPr>
          <p:cNvSpPr txBox="1">
            <a:spLocks/>
          </p:cNvSpPr>
          <p:nvPr/>
        </p:nvSpPr>
        <p:spPr>
          <a:xfrm>
            <a:off x="1371426" y="1902057"/>
            <a:ext cx="6511551"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algn="ctr"/>
            <a:r>
              <a:rPr lang="en-US" sz="6000" dirty="0"/>
              <a:t>Backup FILE!!</a:t>
            </a:r>
          </a:p>
        </p:txBody>
      </p:sp>
    </p:spTree>
    <p:extLst>
      <p:ext uri="{BB962C8B-B14F-4D97-AF65-F5344CB8AC3E}">
        <p14:creationId xmlns:p14="http://schemas.microsoft.com/office/powerpoint/2010/main" val="6288412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25578B-F186-3456-5238-372F61B2458D}"/>
              </a:ext>
            </a:extLst>
          </p:cNvPr>
          <p:cNvSpPr>
            <a:spLocks noGrp="1"/>
          </p:cNvSpPr>
          <p:nvPr>
            <p:ph type="body" idx="1"/>
          </p:nvPr>
        </p:nvSpPr>
        <p:spPr>
          <a:xfrm>
            <a:off x="0" y="10679"/>
            <a:ext cx="8956964" cy="869100"/>
          </a:xfrm>
        </p:spPr>
        <p:txBody>
          <a:bodyPr/>
          <a:lstStyle/>
          <a:p>
            <a:r>
              <a:rPr lang="en-US" sz="1200" dirty="0"/>
              <a:t>Note:  </a:t>
            </a:r>
            <a:r>
              <a:rPr lang="en-US" sz="1200" dirty="0">
                <a:solidFill>
                  <a:schemeClr val="bg1"/>
                </a:solidFill>
              </a:rPr>
              <a:t>Firstly, one must convert .VM file to .asm file using a VM translator and then start working with assembler.</a:t>
            </a:r>
            <a:br>
              <a:rPr lang="en-US" sz="1200" dirty="0">
                <a:solidFill>
                  <a:schemeClr val="bg1"/>
                </a:solidFill>
              </a:rPr>
            </a:br>
            <a:r>
              <a:rPr lang="en-US" sz="1200" dirty="0"/>
              <a:t>We have to keep all the files in the same folder.</a:t>
            </a:r>
          </a:p>
          <a:p>
            <a:pPr marL="114300" indent="0">
              <a:buNone/>
            </a:pPr>
            <a:endParaRPr lang="en-IN" sz="1200" dirty="0">
              <a:solidFill>
                <a:schemeClr val="bg1"/>
              </a:solidFill>
            </a:endParaRPr>
          </a:p>
          <a:p>
            <a:endParaRPr lang="en-US" sz="1200" dirty="0"/>
          </a:p>
        </p:txBody>
      </p:sp>
      <p:pic>
        <p:nvPicPr>
          <p:cNvPr id="5" name="Picture 5">
            <a:extLst>
              <a:ext uri="{FF2B5EF4-FFF2-40B4-BE49-F238E27FC236}">
                <a16:creationId xmlns:a16="http://schemas.microsoft.com/office/drawing/2014/main" id="{B429D3CF-7040-0FD2-095E-C4C8BB857B23}"/>
              </a:ext>
            </a:extLst>
          </p:cNvPr>
          <p:cNvPicPr>
            <a:picLocks noChangeAspect="1"/>
          </p:cNvPicPr>
          <p:nvPr/>
        </p:nvPicPr>
        <p:blipFill>
          <a:blip r:embed="rId2"/>
          <a:stretch>
            <a:fillRect/>
          </a:stretch>
        </p:blipFill>
        <p:spPr>
          <a:xfrm>
            <a:off x="188335" y="715271"/>
            <a:ext cx="8675110" cy="4107809"/>
          </a:xfrm>
          <a:prstGeom prst="rect">
            <a:avLst/>
          </a:prstGeom>
        </p:spPr>
      </p:pic>
      <p:sp>
        <p:nvSpPr>
          <p:cNvPr id="9" name="Rectangle: Rounded Corners 8">
            <a:extLst>
              <a:ext uri="{FF2B5EF4-FFF2-40B4-BE49-F238E27FC236}">
                <a16:creationId xmlns:a16="http://schemas.microsoft.com/office/drawing/2014/main" id="{A306E9E3-242A-429B-28BD-042C71A15839}"/>
              </a:ext>
            </a:extLst>
          </p:cNvPr>
          <p:cNvSpPr/>
          <p:nvPr/>
        </p:nvSpPr>
        <p:spPr>
          <a:xfrm>
            <a:off x="783215" y="971550"/>
            <a:ext cx="1006618" cy="170800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2405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64AC89-0976-88CB-FBCC-D812CD3101DC}"/>
              </a:ext>
            </a:extLst>
          </p:cNvPr>
          <p:cNvSpPr>
            <a:spLocks noGrp="1"/>
          </p:cNvSpPr>
          <p:nvPr>
            <p:ph type="body" idx="1"/>
          </p:nvPr>
        </p:nvSpPr>
        <p:spPr>
          <a:xfrm>
            <a:off x="715550" y="217293"/>
            <a:ext cx="7713000" cy="869100"/>
          </a:xfrm>
        </p:spPr>
        <p:txBody>
          <a:bodyPr/>
          <a:lstStyle/>
          <a:p>
            <a:r>
              <a:rPr lang="en-US" sz="1800"/>
              <a:t>Now in the terminal we use the command "</a:t>
            </a:r>
            <a:r>
              <a:rPr lang="en-US" sz="1800">
                <a:solidFill>
                  <a:srgbClr val="FF0000"/>
                </a:solidFill>
              </a:rPr>
              <a:t>python .\Assembler.py .\Max.asm</a:t>
            </a:r>
            <a:r>
              <a:rPr lang="en-US" sz="1800">
                <a:solidFill>
                  <a:schemeClr val="bg1"/>
                </a:solidFill>
              </a:rPr>
              <a:t>" to convert </a:t>
            </a:r>
            <a:r>
              <a:rPr lang="en-US" sz="1800" err="1">
                <a:solidFill>
                  <a:schemeClr val="bg1"/>
                </a:solidFill>
              </a:rPr>
              <a:t>asm.file</a:t>
            </a:r>
            <a:r>
              <a:rPr lang="en-US" sz="1800">
                <a:solidFill>
                  <a:schemeClr val="bg1"/>
                </a:solidFill>
              </a:rPr>
              <a:t> to </a:t>
            </a:r>
            <a:r>
              <a:rPr lang="en-US" sz="1800" err="1">
                <a:solidFill>
                  <a:schemeClr val="bg1"/>
                </a:solidFill>
              </a:rPr>
              <a:t>hack.file</a:t>
            </a:r>
            <a:r>
              <a:rPr lang="en-US" sz="1800">
                <a:solidFill>
                  <a:schemeClr val="bg1"/>
                </a:solidFill>
              </a:rPr>
              <a:t> .</a:t>
            </a:r>
          </a:p>
          <a:p>
            <a:pPr>
              <a:lnSpc>
                <a:spcPct val="114999"/>
              </a:lnSpc>
            </a:pPr>
            <a:endParaRPr lang="en-US">
              <a:solidFill>
                <a:schemeClr val="bg1"/>
              </a:solidFill>
            </a:endParaRPr>
          </a:p>
          <a:p>
            <a:pPr>
              <a:lnSpc>
                <a:spcPct val="114999"/>
              </a:lnSpc>
            </a:pPr>
            <a:endParaRPr lang="en-US"/>
          </a:p>
        </p:txBody>
      </p:sp>
      <p:pic>
        <p:nvPicPr>
          <p:cNvPr id="7" name="Picture 7">
            <a:extLst>
              <a:ext uri="{FF2B5EF4-FFF2-40B4-BE49-F238E27FC236}">
                <a16:creationId xmlns:a16="http://schemas.microsoft.com/office/drawing/2014/main" id="{5E326611-9D9B-5BAF-2CF7-5F75C3A24809}"/>
              </a:ext>
            </a:extLst>
          </p:cNvPr>
          <p:cNvPicPr>
            <a:picLocks noChangeAspect="1"/>
          </p:cNvPicPr>
          <p:nvPr/>
        </p:nvPicPr>
        <p:blipFill>
          <a:blip r:embed="rId2"/>
          <a:stretch>
            <a:fillRect/>
          </a:stretch>
        </p:blipFill>
        <p:spPr>
          <a:xfrm>
            <a:off x="959861" y="944342"/>
            <a:ext cx="7685375" cy="4070502"/>
          </a:xfrm>
          <a:prstGeom prst="rect">
            <a:avLst/>
          </a:prstGeom>
        </p:spPr>
      </p:pic>
      <p:sp>
        <p:nvSpPr>
          <p:cNvPr id="8" name="Rectangle: Rounded Corners 7">
            <a:extLst>
              <a:ext uri="{FF2B5EF4-FFF2-40B4-BE49-F238E27FC236}">
                <a16:creationId xmlns:a16="http://schemas.microsoft.com/office/drawing/2014/main" id="{CFE86A77-BF87-AAF6-7C94-9455761E3C0C}"/>
              </a:ext>
            </a:extLst>
          </p:cNvPr>
          <p:cNvSpPr/>
          <p:nvPr/>
        </p:nvSpPr>
        <p:spPr>
          <a:xfrm>
            <a:off x="1062470" y="1971676"/>
            <a:ext cx="1155987" cy="2467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82C4962F-1A23-9B53-1345-99DBBEAB3D72}"/>
              </a:ext>
            </a:extLst>
          </p:cNvPr>
          <p:cNvSpPr/>
          <p:nvPr/>
        </p:nvSpPr>
        <p:spPr>
          <a:xfrm>
            <a:off x="4491469" y="4582391"/>
            <a:ext cx="1279379" cy="2467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3D70317-1929-485A-5562-BDE7071B3FBB}"/>
              </a:ext>
            </a:extLst>
          </p:cNvPr>
          <p:cNvSpPr/>
          <p:nvPr/>
        </p:nvSpPr>
        <p:spPr>
          <a:xfrm>
            <a:off x="2550966" y="1181318"/>
            <a:ext cx="844261" cy="16430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1676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7"/>
        <p:cNvGrpSpPr/>
        <p:nvPr/>
      </p:nvGrpSpPr>
      <p:grpSpPr>
        <a:xfrm>
          <a:off x="0" y="0"/>
          <a:ext cx="0" cy="0"/>
          <a:chOff x="0" y="0"/>
          <a:chExt cx="0" cy="0"/>
        </a:xfrm>
      </p:grpSpPr>
      <p:sp>
        <p:nvSpPr>
          <p:cNvPr id="1809" name="Google Shape;1809;p47"/>
          <p:cNvSpPr txBox="1">
            <a:spLocks noGrp="1"/>
          </p:cNvSpPr>
          <p:nvPr>
            <p:ph type="body" idx="1"/>
          </p:nvPr>
        </p:nvSpPr>
        <p:spPr>
          <a:xfrm>
            <a:off x="2294014" y="1205966"/>
            <a:ext cx="1303108" cy="479441"/>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800">
                <a:solidFill>
                  <a:schemeClr val="bg2"/>
                </a:solidFill>
              </a:rPr>
              <a:t>Step-1</a:t>
            </a:r>
          </a:p>
        </p:txBody>
      </p:sp>
      <p:sp>
        <p:nvSpPr>
          <p:cNvPr id="1808" name="Google Shape;1808;p47"/>
          <p:cNvSpPr txBox="1">
            <a:spLocks noGrp="1"/>
          </p:cNvSpPr>
          <p:nvPr>
            <p:ph type="title"/>
          </p:nvPr>
        </p:nvSpPr>
        <p:spPr>
          <a:xfrm>
            <a:off x="735541" y="382180"/>
            <a:ext cx="7713000" cy="420600"/>
          </a:xfrm>
          <a:prstGeom prst="rect">
            <a:avLst/>
          </a:prstGeom>
        </p:spPr>
        <p:txBody>
          <a:bodyPr spcFirstLastPara="1" wrap="square" lIns="91425" tIns="0" rIns="91425" bIns="91425" anchor="t" anchorCtr="0">
            <a:noAutofit/>
          </a:bodyPr>
          <a:lstStyle/>
          <a:p>
            <a:r>
              <a:rPr lang="en" b="1"/>
              <a:t>Required Steps: </a:t>
            </a:r>
            <a:endParaRPr lang="en"/>
          </a:p>
        </p:txBody>
      </p:sp>
      <p:sp>
        <p:nvSpPr>
          <p:cNvPr id="1810" name="Google Shape;1810;p47"/>
          <p:cNvSpPr txBox="1">
            <a:spLocks noGrp="1"/>
          </p:cNvSpPr>
          <p:nvPr>
            <p:ph type="subTitle" idx="4294967295"/>
          </p:nvPr>
        </p:nvSpPr>
        <p:spPr>
          <a:xfrm>
            <a:off x="2265014" y="1566499"/>
            <a:ext cx="4615623" cy="347862"/>
          </a:xfrm>
          <a:prstGeom prst="rect">
            <a:avLst/>
          </a:prstGeom>
        </p:spPr>
        <p:txBody>
          <a:bodyPr spcFirstLastPara="1" wrap="square" lIns="91425" tIns="0" rIns="91425" bIns="91425" anchor="t" anchorCtr="0">
            <a:noAutofit/>
          </a:bodyPr>
          <a:lstStyle/>
          <a:p>
            <a:pPr marL="0" indent="0">
              <a:buClr>
                <a:schemeClr val="dk1"/>
              </a:buClr>
              <a:buSzPts val="1100"/>
              <a:buFont typeface="Arial"/>
            </a:pPr>
            <a:r>
              <a:rPr lang="en" dirty="0"/>
              <a:t>We will convert .Jack files to .VM files.</a:t>
            </a:r>
          </a:p>
        </p:txBody>
      </p:sp>
      <p:sp>
        <p:nvSpPr>
          <p:cNvPr id="1811" name="Google Shape;1811;p47"/>
          <p:cNvSpPr txBox="1">
            <a:spLocks noGrp="1"/>
          </p:cNvSpPr>
          <p:nvPr>
            <p:ph type="subTitle" idx="4294967295"/>
          </p:nvPr>
        </p:nvSpPr>
        <p:spPr>
          <a:xfrm>
            <a:off x="2234390" y="2397796"/>
            <a:ext cx="2203450" cy="444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Step-2</a:t>
            </a:r>
          </a:p>
        </p:txBody>
      </p:sp>
      <p:sp>
        <p:nvSpPr>
          <p:cNvPr id="1812" name="Google Shape;1812;p47"/>
          <p:cNvSpPr txBox="1">
            <a:spLocks noGrp="1"/>
          </p:cNvSpPr>
          <p:nvPr>
            <p:ph type="subTitle" idx="4294967295"/>
          </p:nvPr>
        </p:nvSpPr>
        <p:spPr>
          <a:xfrm>
            <a:off x="2234246" y="2782722"/>
            <a:ext cx="4779797" cy="482600"/>
          </a:xfrm>
          <a:prstGeom prst="rect">
            <a:avLst/>
          </a:prstGeom>
        </p:spPr>
        <p:txBody>
          <a:bodyPr spcFirstLastPara="1" wrap="square" lIns="91425" tIns="0" rIns="91425" bIns="91425" anchor="t" anchorCtr="0">
            <a:noAutofit/>
          </a:bodyPr>
          <a:lstStyle/>
          <a:p>
            <a:pPr marL="0" indent="0">
              <a:buClr>
                <a:schemeClr val="dk1"/>
              </a:buClr>
              <a:buSzPts val="1100"/>
            </a:pPr>
            <a:r>
              <a:rPr lang="en"/>
              <a:t>Conversion of .VM files to .ASM files.</a:t>
            </a:r>
          </a:p>
        </p:txBody>
      </p:sp>
      <p:sp>
        <p:nvSpPr>
          <p:cNvPr id="1813" name="Google Shape;1813;p47"/>
          <p:cNvSpPr txBox="1">
            <a:spLocks noGrp="1"/>
          </p:cNvSpPr>
          <p:nvPr>
            <p:ph type="subTitle" idx="4294967295"/>
          </p:nvPr>
        </p:nvSpPr>
        <p:spPr>
          <a:xfrm>
            <a:off x="2273356" y="3604729"/>
            <a:ext cx="2203450" cy="442912"/>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Step-3</a:t>
            </a:r>
          </a:p>
        </p:txBody>
      </p:sp>
      <p:sp>
        <p:nvSpPr>
          <p:cNvPr id="1814" name="Google Shape;1814;p47"/>
          <p:cNvSpPr txBox="1">
            <a:spLocks noGrp="1"/>
          </p:cNvSpPr>
          <p:nvPr>
            <p:ph type="subTitle" idx="4294967295"/>
          </p:nvPr>
        </p:nvSpPr>
        <p:spPr>
          <a:xfrm>
            <a:off x="2234246" y="4011418"/>
            <a:ext cx="4502805" cy="481013"/>
          </a:xfrm>
          <a:prstGeom prst="rect">
            <a:avLst/>
          </a:prstGeom>
        </p:spPr>
        <p:txBody>
          <a:bodyPr spcFirstLastPara="1" wrap="square" lIns="91425" tIns="0" rIns="91425" bIns="91425" anchor="t" anchorCtr="0">
            <a:noAutofit/>
          </a:bodyPr>
          <a:lstStyle/>
          <a:p>
            <a:pPr marL="0" indent="0">
              <a:buClr>
                <a:schemeClr val="dk1"/>
              </a:buClr>
              <a:buSzPts val="1100"/>
            </a:pPr>
            <a:r>
              <a:rPr lang="en" dirty="0"/>
              <a:t>.ASM files to hack files conversion. </a:t>
            </a:r>
          </a:p>
        </p:txBody>
      </p:sp>
      <p:grpSp>
        <p:nvGrpSpPr>
          <p:cNvPr id="1815" name="Google Shape;1815;p47"/>
          <p:cNvGrpSpPr/>
          <p:nvPr/>
        </p:nvGrpSpPr>
        <p:grpSpPr>
          <a:xfrm flipH="1">
            <a:off x="7350014" y="2136383"/>
            <a:ext cx="793256" cy="182899"/>
            <a:chOff x="2685575" y="2835950"/>
            <a:chExt cx="433000" cy="99825"/>
          </a:xfrm>
        </p:grpSpPr>
        <p:sp>
          <p:nvSpPr>
            <p:cNvPr id="1816" name="Google Shape;1816;p47"/>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7"/>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7"/>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7"/>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47"/>
          <p:cNvGrpSpPr/>
          <p:nvPr/>
        </p:nvGrpSpPr>
        <p:grpSpPr>
          <a:xfrm flipH="1">
            <a:off x="6737051" y="-686940"/>
            <a:ext cx="2019176" cy="2019176"/>
            <a:chOff x="1943325" y="-220375"/>
            <a:chExt cx="1298672" cy="1298672"/>
          </a:xfrm>
        </p:grpSpPr>
        <p:sp>
          <p:nvSpPr>
            <p:cNvPr id="1821" name="Google Shape;1821;p4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9" name="Google Shape;1869;p47"/>
          <p:cNvSpPr/>
          <p:nvPr/>
        </p:nvSpPr>
        <p:spPr>
          <a:xfrm rot="5400000" flipH="1">
            <a:off x="7369961" y="307267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rgbClr val="FFFFFF"/>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1681709" y="2560674"/>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1681709" y="1422024"/>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1681709" y="3699312"/>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7" name="Google Shape;1877;p47"/>
          <p:cNvGrpSpPr/>
          <p:nvPr/>
        </p:nvGrpSpPr>
        <p:grpSpPr>
          <a:xfrm>
            <a:off x="1806618" y="1536778"/>
            <a:ext cx="299787" cy="301002"/>
            <a:chOff x="7025531" y="2456707"/>
            <a:chExt cx="337712" cy="339119"/>
          </a:xfrm>
        </p:grpSpPr>
        <p:sp>
          <p:nvSpPr>
            <p:cNvPr id="1878" name="Google Shape;1878;p47"/>
            <p:cNvSpPr/>
            <p:nvPr/>
          </p:nvSpPr>
          <p:spPr>
            <a:xfrm>
              <a:off x="7025531" y="2456707"/>
              <a:ext cx="337712" cy="287286"/>
            </a:xfrm>
            <a:custGeom>
              <a:avLst/>
              <a:gdLst/>
              <a:ahLst/>
              <a:cxnLst/>
              <a:rect l="l" t="t" r="r" b="b"/>
              <a:pathLst>
                <a:path w="11479" h="9765" extrusionOk="0">
                  <a:moveTo>
                    <a:pt x="9074" y="691"/>
                  </a:moveTo>
                  <a:lnTo>
                    <a:pt x="9074" y="4406"/>
                  </a:lnTo>
                  <a:lnTo>
                    <a:pt x="8312" y="4406"/>
                  </a:lnTo>
                  <a:lnTo>
                    <a:pt x="8312" y="691"/>
                  </a:lnTo>
                  <a:close/>
                  <a:moveTo>
                    <a:pt x="6121" y="2144"/>
                  </a:moveTo>
                  <a:lnTo>
                    <a:pt x="6121" y="5883"/>
                  </a:lnTo>
                  <a:lnTo>
                    <a:pt x="5359" y="5883"/>
                  </a:lnTo>
                  <a:lnTo>
                    <a:pt x="5359" y="2144"/>
                  </a:lnTo>
                  <a:close/>
                  <a:moveTo>
                    <a:pt x="3215" y="3620"/>
                  </a:moveTo>
                  <a:lnTo>
                    <a:pt x="3215" y="7335"/>
                  </a:lnTo>
                  <a:lnTo>
                    <a:pt x="2429" y="7335"/>
                  </a:lnTo>
                  <a:lnTo>
                    <a:pt x="2429" y="3620"/>
                  </a:lnTo>
                  <a:close/>
                  <a:moveTo>
                    <a:pt x="3215" y="7978"/>
                  </a:moveTo>
                  <a:lnTo>
                    <a:pt x="3215" y="9097"/>
                  </a:lnTo>
                  <a:lnTo>
                    <a:pt x="2429" y="9097"/>
                  </a:lnTo>
                  <a:lnTo>
                    <a:pt x="2429" y="7978"/>
                  </a:lnTo>
                  <a:close/>
                  <a:moveTo>
                    <a:pt x="6121" y="6525"/>
                  </a:moveTo>
                  <a:lnTo>
                    <a:pt x="6121" y="9097"/>
                  </a:lnTo>
                  <a:lnTo>
                    <a:pt x="5359" y="9097"/>
                  </a:lnTo>
                  <a:lnTo>
                    <a:pt x="5359" y="6525"/>
                  </a:lnTo>
                  <a:close/>
                  <a:moveTo>
                    <a:pt x="9050" y="5073"/>
                  </a:moveTo>
                  <a:lnTo>
                    <a:pt x="9050" y="9097"/>
                  </a:lnTo>
                  <a:lnTo>
                    <a:pt x="8264" y="9097"/>
                  </a:lnTo>
                  <a:lnTo>
                    <a:pt x="8264" y="5073"/>
                  </a:lnTo>
                  <a:close/>
                  <a:moveTo>
                    <a:pt x="7597" y="0"/>
                  </a:moveTo>
                  <a:lnTo>
                    <a:pt x="7597" y="9097"/>
                  </a:lnTo>
                  <a:lnTo>
                    <a:pt x="6811" y="9097"/>
                  </a:lnTo>
                  <a:lnTo>
                    <a:pt x="6811" y="1477"/>
                  </a:lnTo>
                  <a:lnTo>
                    <a:pt x="4668" y="1477"/>
                  </a:lnTo>
                  <a:lnTo>
                    <a:pt x="4668" y="9097"/>
                  </a:lnTo>
                  <a:lnTo>
                    <a:pt x="3882" y="9097"/>
                  </a:lnTo>
                  <a:lnTo>
                    <a:pt x="3882" y="2930"/>
                  </a:lnTo>
                  <a:lnTo>
                    <a:pt x="1739" y="2930"/>
                  </a:lnTo>
                  <a:lnTo>
                    <a:pt x="1739" y="9097"/>
                  </a:lnTo>
                  <a:lnTo>
                    <a:pt x="0" y="9097"/>
                  </a:lnTo>
                  <a:lnTo>
                    <a:pt x="0" y="9764"/>
                  </a:lnTo>
                  <a:lnTo>
                    <a:pt x="11479" y="9764"/>
                  </a:lnTo>
                  <a:lnTo>
                    <a:pt x="11479" y="9097"/>
                  </a:lnTo>
                  <a:lnTo>
                    <a:pt x="9740" y="9097"/>
                  </a:lnTo>
                  <a:lnTo>
                    <a:pt x="9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1879" name="Google Shape;1879;p47"/>
            <p:cNvSpPr/>
            <p:nvPr/>
          </p:nvSpPr>
          <p:spPr>
            <a:xfrm>
              <a:off x="7087871" y="2775468"/>
              <a:ext cx="42777" cy="20359"/>
            </a:xfrm>
            <a:custGeom>
              <a:avLst/>
              <a:gdLst/>
              <a:ahLst/>
              <a:cxnLst/>
              <a:rect l="l" t="t" r="r" b="b"/>
              <a:pathLst>
                <a:path w="1454" h="692" extrusionOk="0">
                  <a:moveTo>
                    <a:pt x="1" y="1"/>
                  </a:moveTo>
                  <a:lnTo>
                    <a:pt x="1" y="692"/>
                  </a:lnTo>
                  <a:lnTo>
                    <a:pt x="1454" y="692"/>
                  </a:lnTo>
                  <a:lnTo>
                    <a:pt x="1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1880" name="Google Shape;1880;p47"/>
            <p:cNvSpPr/>
            <p:nvPr/>
          </p:nvSpPr>
          <p:spPr>
            <a:xfrm>
              <a:off x="7173364" y="2775468"/>
              <a:ext cx="42747" cy="20359"/>
            </a:xfrm>
            <a:custGeom>
              <a:avLst/>
              <a:gdLst/>
              <a:ahLst/>
              <a:cxnLst/>
              <a:rect l="l" t="t" r="r" b="b"/>
              <a:pathLst>
                <a:path w="1453" h="692" extrusionOk="0">
                  <a:moveTo>
                    <a:pt x="0" y="1"/>
                  </a:moveTo>
                  <a:lnTo>
                    <a:pt x="0" y="692"/>
                  </a:lnTo>
                  <a:lnTo>
                    <a:pt x="1453" y="692"/>
                  </a:lnTo>
                  <a:lnTo>
                    <a:pt x="1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1881" name="Google Shape;1881;p47"/>
            <p:cNvSpPr/>
            <p:nvPr/>
          </p:nvSpPr>
          <p:spPr>
            <a:xfrm>
              <a:off x="7259534" y="2775468"/>
              <a:ext cx="42777" cy="20359"/>
            </a:xfrm>
            <a:custGeom>
              <a:avLst/>
              <a:gdLst/>
              <a:ahLst/>
              <a:cxnLst/>
              <a:rect l="l" t="t" r="r" b="b"/>
              <a:pathLst>
                <a:path w="1454" h="692" extrusionOk="0">
                  <a:moveTo>
                    <a:pt x="0" y="1"/>
                  </a:moveTo>
                  <a:lnTo>
                    <a:pt x="0" y="692"/>
                  </a:lnTo>
                  <a:lnTo>
                    <a:pt x="1453" y="692"/>
                  </a:lnTo>
                  <a:lnTo>
                    <a:pt x="1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grpSp>
      <p:sp>
        <p:nvSpPr>
          <p:cNvPr id="1882" name="Google Shape;1882;p47"/>
          <p:cNvSpPr/>
          <p:nvPr/>
        </p:nvSpPr>
        <p:spPr>
          <a:xfrm>
            <a:off x="1807639" y="2687420"/>
            <a:ext cx="301028" cy="301628"/>
          </a:xfrm>
          <a:custGeom>
            <a:avLst/>
            <a:gdLst/>
            <a:ahLst/>
            <a:cxnLst/>
            <a:rect l="l" t="t" r="r" b="b"/>
            <a:pathLst>
              <a:path w="11527" h="11550" extrusionOk="0">
                <a:moveTo>
                  <a:pt x="2716" y="667"/>
                </a:moveTo>
                <a:lnTo>
                  <a:pt x="2716" y="2667"/>
                </a:lnTo>
                <a:lnTo>
                  <a:pt x="715" y="2667"/>
                </a:lnTo>
                <a:lnTo>
                  <a:pt x="715" y="1667"/>
                </a:lnTo>
                <a:cubicBezTo>
                  <a:pt x="691" y="1119"/>
                  <a:pt x="1144" y="667"/>
                  <a:pt x="1715" y="667"/>
                </a:cubicBezTo>
                <a:close/>
                <a:moveTo>
                  <a:pt x="9884" y="667"/>
                </a:moveTo>
                <a:cubicBezTo>
                  <a:pt x="10431" y="667"/>
                  <a:pt x="10884" y="1119"/>
                  <a:pt x="10884" y="1667"/>
                </a:cubicBezTo>
                <a:lnTo>
                  <a:pt x="10884" y="2667"/>
                </a:lnTo>
                <a:lnTo>
                  <a:pt x="8884" y="2667"/>
                </a:lnTo>
                <a:lnTo>
                  <a:pt x="8884" y="667"/>
                </a:lnTo>
                <a:close/>
                <a:moveTo>
                  <a:pt x="5454" y="1334"/>
                </a:moveTo>
                <a:lnTo>
                  <a:pt x="5454" y="2786"/>
                </a:lnTo>
                <a:cubicBezTo>
                  <a:pt x="5454" y="4239"/>
                  <a:pt x="4264" y="5430"/>
                  <a:pt x="2811" y="5430"/>
                </a:cubicBezTo>
                <a:lnTo>
                  <a:pt x="1358" y="5430"/>
                </a:lnTo>
                <a:lnTo>
                  <a:pt x="1358" y="3358"/>
                </a:lnTo>
                <a:lnTo>
                  <a:pt x="3382" y="3358"/>
                </a:lnTo>
                <a:lnTo>
                  <a:pt x="3382" y="1334"/>
                </a:lnTo>
                <a:close/>
                <a:moveTo>
                  <a:pt x="8193" y="1334"/>
                </a:moveTo>
                <a:lnTo>
                  <a:pt x="8193" y="3358"/>
                </a:lnTo>
                <a:lnTo>
                  <a:pt x="10217" y="3358"/>
                </a:lnTo>
                <a:lnTo>
                  <a:pt x="10217" y="5430"/>
                </a:lnTo>
                <a:lnTo>
                  <a:pt x="8764" y="5430"/>
                </a:lnTo>
                <a:cubicBezTo>
                  <a:pt x="7312" y="5430"/>
                  <a:pt x="6121" y="4239"/>
                  <a:pt x="6121" y="2786"/>
                </a:cubicBezTo>
                <a:lnTo>
                  <a:pt x="6121" y="1334"/>
                </a:lnTo>
                <a:close/>
                <a:moveTo>
                  <a:pt x="5811" y="4239"/>
                </a:moveTo>
                <a:cubicBezTo>
                  <a:pt x="6121" y="4906"/>
                  <a:pt x="6645" y="5430"/>
                  <a:pt x="7336" y="5763"/>
                </a:cubicBezTo>
                <a:cubicBezTo>
                  <a:pt x="6693" y="6097"/>
                  <a:pt x="6145" y="6620"/>
                  <a:pt x="5811" y="7287"/>
                </a:cubicBezTo>
                <a:cubicBezTo>
                  <a:pt x="5502" y="6620"/>
                  <a:pt x="4954" y="6097"/>
                  <a:pt x="4311" y="5763"/>
                </a:cubicBezTo>
                <a:cubicBezTo>
                  <a:pt x="4954" y="5430"/>
                  <a:pt x="5502" y="4906"/>
                  <a:pt x="5811" y="4239"/>
                </a:cubicBezTo>
                <a:close/>
                <a:moveTo>
                  <a:pt x="2811" y="6097"/>
                </a:moveTo>
                <a:cubicBezTo>
                  <a:pt x="4264" y="6097"/>
                  <a:pt x="5454" y="7287"/>
                  <a:pt x="5454" y="8740"/>
                </a:cubicBezTo>
                <a:lnTo>
                  <a:pt x="5454" y="10193"/>
                </a:lnTo>
                <a:lnTo>
                  <a:pt x="3382" y="10193"/>
                </a:lnTo>
                <a:lnTo>
                  <a:pt x="3382" y="8145"/>
                </a:lnTo>
                <a:lnTo>
                  <a:pt x="1358" y="8145"/>
                </a:lnTo>
                <a:lnTo>
                  <a:pt x="1358" y="6097"/>
                </a:lnTo>
                <a:close/>
                <a:moveTo>
                  <a:pt x="10217" y="6097"/>
                </a:moveTo>
                <a:lnTo>
                  <a:pt x="10217" y="8168"/>
                </a:lnTo>
                <a:lnTo>
                  <a:pt x="8193" y="8168"/>
                </a:lnTo>
                <a:lnTo>
                  <a:pt x="8193" y="10193"/>
                </a:lnTo>
                <a:lnTo>
                  <a:pt x="6121" y="10193"/>
                </a:lnTo>
                <a:lnTo>
                  <a:pt x="6121" y="8740"/>
                </a:lnTo>
                <a:cubicBezTo>
                  <a:pt x="6121" y="7287"/>
                  <a:pt x="7312" y="6097"/>
                  <a:pt x="8764" y="6097"/>
                </a:cubicBezTo>
                <a:close/>
                <a:moveTo>
                  <a:pt x="2716" y="8835"/>
                </a:moveTo>
                <a:lnTo>
                  <a:pt x="2716" y="10836"/>
                </a:lnTo>
                <a:lnTo>
                  <a:pt x="1715" y="10836"/>
                </a:lnTo>
                <a:cubicBezTo>
                  <a:pt x="1168" y="10836"/>
                  <a:pt x="739" y="10383"/>
                  <a:pt x="739" y="9835"/>
                </a:cubicBezTo>
                <a:lnTo>
                  <a:pt x="739" y="8835"/>
                </a:lnTo>
                <a:close/>
                <a:moveTo>
                  <a:pt x="10884" y="8835"/>
                </a:moveTo>
                <a:lnTo>
                  <a:pt x="10884" y="9835"/>
                </a:lnTo>
                <a:cubicBezTo>
                  <a:pt x="10884" y="10383"/>
                  <a:pt x="10431" y="10836"/>
                  <a:pt x="9884" y="10836"/>
                </a:cubicBezTo>
                <a:lnTo>
                  <a:pt x="8884" y="10836"/>
                </a:lnTo>
                <a:lnTo>
                  <a:pt x="8884" y="8835"/>
                </a:lnTo>
                <a:close/>
                <a:moveTo>
                  <a:pt x="8193" y="0"/>
                </a:moveTo>
                <a:lnTo>
                  <a:pt x="8193" y="643"/>
                </a:lnTo>
                <a:lnTo>
                  <a:pt x="3382" y="643"/>
                </a:lnTo>
                <a:lnTo>
                  <a:pt x="3382" y="24"/>
                </a:lnTo>
                <a:lnTo>
                  <a:pt x="1668" y="24"/>
                </a:lnTo>
                <a:cubicBezTo>
                  <a:pt x="763" y="24"/>
                  <a:pt x="1" y="762"/>
                  <a:pt x="1" y="1691"/>
                </a:cubicBezTo>
                <a:lnTo>
                  <a:pt x="1" y="3358"/>
                </a:lnTo>
                <a:lnTo>
                  <a:pt x="668" y="3358"/>
                </a:lnTo>
                <a:lnTo>
                  <a:pt x="668" y="8168"/>
                </a:lnTo>
                <a:lnTo>
                  <a:pt x="1" y="8168"/>
                </a:lnTo>
                <a:lnTo>
                  <a:pt x="1" y="9883"/>
                </a:lnTo>
                <a:cubicBezTo>
                  <a:pt x="1" y="10788"/>
                  <a:pt x="763" y="11550"/>
                  <a:pt x="1668" y="11550"/>
                </a:cubicBezTo>
                <a:lnTo>
                  <a:pt x="3382" y="11550"/>
                </a:lnTo>
                <a:lnTo>
                  <a:pt x="3382" y="10907"/>
                </a:lnTo>
                <a:lnTo>
                  <a:pt x="8193" y="10907"/>
                </a:lnTo>
                <a:lnTo>
                  <a:pt x="8193" y="11550"/>
                </a:lnTo>
                <a:lnTo>
                  <a:pt x="9860" y="11550"/>
                </a:lnTo>
                <a:cubicBezTo>
                  <a:pt x="10789" y="11550"/>
                  <a:pt x="11527" y="10788"/>
                  <a:pt x="11527" y="9883"/>
                </a:cubicBezTo>
                <a:lnTo>
                  <a:pt x="11527" y="8216"/>
                </a:lnTo>
                <a:lnTo>
                  <a:pt x="10908" y="8216"/>
                </a:lnTo>
                <a:lnTo>
                  <a:pt x="10908" y="3358"/>
                </a:lnTo>
                <a:lnTo>
                  <a:pt x="11527" y="3358"/>
                </a:lnTo>
                <a:lnTo>
                  <a:pt x="11527" y="1667"/>
                </a:lnTo>
                <a:cubicBezTo>
                  <a:pt x="11527" y="738"/>
                  <a:pt x="10789" y="0"/>
                  <a:pt x="9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1883" name="Google Shape;1883;p47"/>
          <p:cNvSpPr/>
          <p:nvPr/>
        </p:nvSpPr>
        <p:spPr>
          <a:xfrm>
            <a:off x="1817264" y="3824581"/>
            <a:ext cx="302281" cy="302908"/>
          </a:xfrm>
          <a:custGeom>
            <a:avLst/>
            <a:gdLst/>
            <a:ahLst/>
            <a:cxnLst/>
            <a:rect l="l" t="t" r="r" b="b"/>
            <a:pathLst>
              <a:path w="11575" h="11599" extrusionOk="0">
                <a:moveTo>
                  <a:pt x="5811" y="2001"/>
                </a:moveTo>
                <a:cubicBezTo>
                  <a:pt x="6002" y="2001"/>
                  <a:pt x="6192" y="2168"/>
                  <a:pt x="6192" y="2382"/>
                </a:cubicBezTo>
                <a:cubicBezTo>
                  <a:pt x="6192" y="2597"/>
                  <a:pt x="6002" y="2763"/>
                  <a:pt x="5811" y="2763"/>
                </a:cubicBezTo>
                <a:cubicBezTo>
                  <a:pt x="5597" y="2763"/>
                  <a:pt x="5406" y="2597"/>
                  <a:pt x="5406" y="2382"/>
                </a:cubicBezTo>
                <a:cubicBezTo>
                  <a:pt x="5382" y="2168"/>
                  <a:pt x="5573" y="2001"/>
                  <a:pt x="5811" y="2001"/>
                </a:cubicBezTo>
                <a:close/>
                <a:moveTo>
                  <a:pt x="2787" y="1620"/>
                </a:moveTo>
                <a:lnTo>
                  <a:pt x="3358" y="2406"/>
                </a:lnTo>
                <a:lnTo>
                  <a:pt x="2787" y="3216"/>
                </a:lnTo>
                <a:lnTo>
                  <a:pt x="739" y="3216"/>
                </a:lnTo>
                <a:lnTo>
                  <a:pt x="739" y="1620"/>
                </a:lnTo>
                <a:close/>
                <a:moveTo>
                  <a:pt x="5811" y="5383"/>
                </a:moveTo>
                <a:cubicBezTo>
                  <a:pt x="6002" y="5383"/>
                  <a:pt x="6192" y="5574"/>
                  <a:pt x="6192" y="5788"/>
                </a:cubicBezTo>
                <a:cubicBezTo>
                  <a:pt x="6192" y="5978"/>
                  <a:pt x="6002" y="6169"/>
                  <a:pt x="5811" y="6169"/>
                </a:cubicBezTo>
                <a:cubicBezTo>
                  <a:pt x="5597" y="6169"/>
                  <a:pt x="5406" y="5978"/>
                  <a:pt x="5406" y="5788"/>
                </a:cubicBezTo>
                <a:cubicBezTo>
                  <a:pt x="5406" y="5574"/>
                  <a:pt x="5597" y="5383"/>
                  <a:pt x="5811" y="5383"/>
                </a:cubicBezTo>
                <a:close/>
                <a:moveTo>
                  <a:pt x="10860" y="4978"/>
                </a:moveTo>
                <a:lnTo>
                  <a:pt x="10860" y="6574"/>
                </a:lnTo>
                <a:lnTo>
                  <a:pt x="8812" y="6574"/>
                </a:lnTo>
                <a:lnTo>
                  <a:pt x="8240" y="5788"/>
                </a:lnTo>
                <a:lnTo>
                  <a:pt x="8812" y="4978"/>
                </a:lnTo>
                <a:close/>
                <a:moveTo>
                  <a:pt x="5811" y="8765"/>
                </a:moveTo>
                <a:cubicBezTo>
                  <a:pt x="6002" y="8765"/>
                  <a:pt x="6192" y="8931"/>
                  <a:pt x="6192" y="9146"/>
                </a:cubicBezTo>
                <a:cubicBezTo>
                  <a:pt x="6192" y="9360"/>
                  <a:pt x="6002" y="9527"/>
                  <a:pt x="5811" y="9527"/>
                </a:cubicBezTo>
                <a:cubicBezTo>
                  <a:pt x="5597" y="9527"/>
                  <a:pt x="5406" y="9360"/>
                  <a:pt x="5406" y="9146"/>
                </a:cubicBezTo>
                <a:cubicBezTo>
                  <a:pt x="5406" y="8931"/>
                  <a:pt x="5597" y="8765"/>
                  <a:pt x="5811" y="8765"/>
                </a:cubicBezTo>
                <a:close/>
                <a:moveTo>
                  <a:pt x="2787" y="8336"/>
                </a:moveTo>
                <a:lnTo>
                  <a:pt x="3358" y="9146"/>
                </a:lnTo>
                <a:lnTo>
                  <a:pt x="2787" y="9955"/>
                </a:lnTo>
                <a:lnTo>
                  <a:pt x="739" y="9955"/>
                </a:lnTo>
                <a:lnTo>
                  <a:pt x="739" y="8336"/>
                </a:lnTo>
                <a:close/>
                <a:moveTo>
                  <a:pt x="5454" y="1"/>
                </a:moveTo>
                <a:lnTo>
                  <a:pt x="5454" y="1382"/>
                </a:lnTo>
                <a:cubicBezTo>
                  <a:pt x="5120" y="1501"/>
                  <a:pt x="4882" y="1739"/>
                  <a:pt x="4763" y="2049"/>
                </a:cubicBezTo>
                <a:lnTo>
                  <a:pt x="3906" y="2049"/>
                </a:lnTo>
                <a:lnTo>
                  <a:pt x="3096" y="930"/>
                </a:lnTo>
                <a:lnTo>
                  <a:pt x="0" y="930"/>
                </a:lnTo>
                <a:lnTo>
                  <a:pt x="0" y="3906"/>
                </a:lnTo>
                <a:lnTo>
                  <a:pt x="3096" y="3906"/>
                </a:lnTo>
                <a:lnTo>
                  <a:pt x="3906" y="2763"/>
                </a:lnTo>
                <a:lnTo>
                  <a:pt x="4763" y="2763"/>
                </a:lnTo>
                <a:cubicBezTo>
                  <a:pt x="4882" y="3097"/>
                  <a:pt x="5120" y="3335"/>
                  <a:pt x="5454" y="3454"/>
                </a:cubicBezTo>
                <a:lnTo>
                  <a:pt x="5454" y="4788"/>
                </a:lnTo>
                <a:cubicBezTo>
                  <a:pt x="5025" y="4954"/>
                  <a:pt x="4692" y="5335"/>
                  <a:pt x="4692" y="5812"/>
                </a:cubicBezTo>
                <a:cubicBezTo>
                  <a:pt x="4692" y="6288"/>
                  <a:pt x="5001" y="6669"/>
                  <a:pt x="5454" y="6812"/>
                </a:cubicBezTo>
                <a:lnTo>
                  <a:pt x="5454" y="8169"/>
                </a:lnTo>
                <a:cubicBezTo>
                  <a:pt x="5120" y="8288"/>
                  <a:pt x="4882" y="8526"/>
                  <a:pt x="4763" y="8836"/>
                </a:cubicBezTo>
                <a:lnTo>
                  <a:pt x="3906" y="8836"/>
                </a:lnTo>
                <a:lnTo>
                  <a:pt x="3096" y="7717"/>
                </a:lnTo>
                <a:lnTo>
                  <a:pt x="0" y="7717"/>
                </a:lnTo>
                <a:lnTo>
                  <a:pt x="0" y="10694"/>
                </a:lnTo>
                <a:lnTo>
                  <a:pt x="3096" y="10694"/>
                </a:lnTo>
                <a:lnTo>
                  <a:pt x="3906" y="9551"/>
                </a:lnTo>
                <a:lnTo>
                  <a:pt x="4763" y="9551"/>
                </a:lnTo>
                <a:cubicBezTo>
                  <a:pt x="4882" y="9884"/>
                  <a:pt x="5120" y="10122"/>
                  <a:pt x="5454" y="10241"/>
                </a:cubicBezTo>
                <a:lnTo>
                  <a:pt x="5454" y="11599"/>
                </a:lnTo>
                <a:lnTo>
                  <a:pt x="6121" y="11599"/>
                </a:lnTo>
                <a:lnTo>
                  <a:pt x="6121" y="10241"/>
                </a:lnTo>
                <a:cubicBezTo>
                  <a:pt x="6549" y="10098"/>
                  <a:pt x="6883" y="9717"/>
                  <a:pt x="6883" y="9217"/>
                </a:cubicBezTo>
                <a:cubicBezTo>
                  <a:pt x="6883" y="8741"/>
                  <a:pt x="6573" y="8360"/>
                  <a:pt x="6121" y="8217"/>
                </a:cubicBezTo>
                <a:lnTo>
                  <a:pt x="6121" y="6883"/>
                </a:lnTo>
                <a:cubicBezTo>
                  <a:pt x="6454" y="6764"/>
                  <a:pt x="6692" y="6526"/>
                  <a:pt x="6811" y="6193"/>
                </a:cubicBezTo>
                <a:lnTo>
                  <a:pt x="7669" y="6193"/>
                </a:lnTo>
                <a:lnTo>
                  <a:pt x="8478" y="7312"/>
                </a:lnTo>
                <a:lnTo>
                  <a:pt x="11574" y="7312"/>
                </a:lnTo>
                <a:lnTo>
                  <a:pt x="11574" y="4335"/>
                </a:lnTo>
                <a:lnTo>
                  <a:pt x="8454" y="4335"/>
                </a:lnTo>
                <a:lnTo>
                  <a:pt x="8454" y="4288"/>
                </a:lnTo>
                <a:lnTo>
                  <a:pt x="7645" y="5407"/>
                </a:lnTo>
                <a:lnTo>
                  <a:pt x="6811" y="5407"/>
                </a:lnTo>
                <a:cubicBezTo>
                  <a:pt x="6692" y="5097"/>
                  <a:pt x="6454" y="4859"/>
                  <a:pt x="6121" y="4740"/>
                </a:cubicBezTo>
                <a:lnTo>
                  <a:pt x="6121" y="3406"/>
                </a:lnTo>
                <a:cubicBezTo>
                  <a:pt x="6549" y="3240"/>
                  <a:pt x="6883" y="2859"/>
                  <a:pt x="6883" y="2382"/>
                </a:cubicBezTo>
                <a:cubicBezTo>
                  <a:pt x="6883" y="1906"/>
                  <a:pt x="6573" y="1525"/>
                  <a:pt x="6121" y="1382"/>
                </a:cubicBezTo>
                <a:lnTo>
                  <a:pt x="6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9E86E1-484B-3625-F363-77304E3CB992}"/>
              </a:ext>
            </a:extLst>
          </p:cNvPr>
          <p:cNvSpPr>
            <a:spLocks noGrp="1"/>
          </p:cNvSpPr>
          <p:nvPr>
            <p:ph type="body" idx="1"/>
          </p:nvPr>
        </p:nvSpPr>
        <p:spPr>
          <a:xfrm>
            <a:off x="596055" y="40162"/>
            <a:ext cx="7713000" cy="492430"/>
          </a:xfrm>
        </p:spPr>
        <p:txBody>
          <a:bodyPr/>
          <a:lstStyle/>
          <a:p>
            <a:r>
              <a:rPr lang="en-US" sz="1800" dirty="0"/>
              <a:t>Converting .asm file to .hack file using nand2tetris software, by using assembler tool.</a:t>
            </a:r>
          </a:p>
        </p:txBody>
      </p:sp>
      <p:pic>
        <p:nvPicPr>
          <p:cNvPr id="4" name="Picture 4">
            <a:extLst>
              <a:ext uri="{FF2B5EF4-FFF2-40B4-BE49-F238E27FC236}">
                <a16:creationId xmlns:a16="http://schemas.microsoft.com/office/drawing/2014/main" id="{FF44B159-2D54-49FC-FA6A-CB92A86D6E6C}"/>
              </a:ext>
            </a:extLst>
          </p:cNvPr>
          <p:cNvPicPr>
            <a:picLocks noChangeAspect="1"/>
          </p:cNvPicPr>
          <p:nvPr/>
        </p:nvPicPr>
        <p:blipFill>
          <a:blip r:embed="rId2"/>
          <a:stretch>
            <a:fillRect/>
          </a:stretch>
        </p:blipFill>
        <p:spPr>
          <a:xfrm>
            <a:off x="1760609" y="877331"/>
            <a:ext cx="5776045" cy="4168156"/>
          </a:xfrm>
          <a:prstGeom prst="rect">
            <a:avLst/>
          </a:prstGeom>
        </p:spPr>
      </p:pic>
    </p:spTree>
    <p:extLst>
      <p:ext uri="{BB962C8B-B14F-4D97-AF65-F5344CB8AC3E}">
        <p14:creationId xmlns:p14="http://schemas.microsoft.com/office/powerpoint/2010/main" val="9425521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BC3301-C36F-9128-7871-1FFC545FFBD6}"/>
              </a:ext>
            </a:extLst>
          </p:cNvPr>
          <p:cNvSpPr>
            <a:spLocks noGrp="1"/>
          </p:cNvSpPr>
          <p:nvPr>
            <p:ph type="body" idx="1"/>
          </p:nvPr>
        </p:nvSpPr>
        <p:spPr>
          <a:xfrm>
            <a:off x="715550" y="445244"/>
            <a:ext cx="7713000" cy="869100"/>
          </a:xfrm>
        </p:spPr>
        <p:txBody>
          <a:bodyPr/>
          <a:lstStyle/>
          <a:p>
            <a:r>
              <a:rPr lang="en-US" sz="1800"/>
              <a:t>Both the hack files that we obtained using our own assembler and nand2teris are similar.</a:t>
            </a:r>
          </a:p>
        </p:txBody>
      </p:sp>
      <p:pic>
        <p:nvPicPr>
          <p:cNvPr id="5" name="Picture 5">
            <a:extLst>
              <a:ext uri="{FF2B5EF4-FFF2-40B4-BE49-F238E27FC236}">
                <a16:creationId xmlns:a16="http://schemas.microsoft.com/office/drawing/2014/main" id="{D05FC7D8-F14E-C3CA-9B76-42E0E5739BFF}"/>
              </a:ext>
            </a:extLst>
          </p:cNvPr>
          <p:cNvPicPr>
            <a:picLocks noChangeAspect="1"/>
          </p:cNvPicPr>
          <p:nvPr/>
        </p:nvPicPr>
        <p:blipFill>
          <a:blip r:embed="rId2"/>
          <a:stretch>
            <a:fillRect/>
          </a:stretch>
        </p:blipFill>
        <p:spPr>
          <a:xfrm>
            <a:off x="4731544" y="1485901"/>
            <a:ext cx="2709862" cy="3264693"/>
          </a:xfrm>
          <a:prstGeom prst="rect">
            <a:avLst/>
          </a:prstGeom>
          <a:ln>
            <a:noFill/>
          </a:ln>
          <a:effectLst>
            <a:outerShdw blurRad="292100" dist="139700" dir="2700000" algn="tl" rotWithShape="0">
              <a:srgbClr val="333333">
                <a:alpha val="65000"/>
              </a:srgbClr>
            </a:outerShdw>
          </a:effectLst>
        </p:spPr>
      </p:pic>
      <p:pic>
        <p:nvPicPr>
          <p:cNvPr id="6" name="Picture 6">
            <a:extLst>
              <a:ext uri="{FF2B5EF4-FFF2-40B4-BE49-F238E27FC236}">
                <a16:creationId xmlns:a16="http://schemas.microsoft.com/office/drawing/2014/main" id="{4E860AD2-90D3-0AD9-9E7D-53237F3910BA}"/>
              </a:ext>
            </a:extLst>
          </p:cNvPr>
          <p:cNvPicPr>
            <a:picLocks noChangeAspect="1"/>
          </p:cNvPicPr>
          <p:nvPr/>
        </p:nvPicPr>
        <p:blipFill>
          <a:blip r:embed="rId3"/>
          <a:stretch>
            <a:fillRect/>
          </a:stretch>
        </p:blipFill>
        <p:spPr>
          <a:xfrm>
            <a:off x="1531144" y="1483520"/>
            <a:ext cx="2466974" cy="32980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285907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B2B9F-E9A8-5633-55FE-5D5596C6F5C8}"/>
              </a:ext>
            </a:extLst>
          </p:cNvPr>
          <p:cNvSpPr>
            <a:spLocks noGrp="1"/>
          </p:cNvSpPr>
          <p:nvPr>
            <p:ph type="title"/>
          </p:nvPr>
        </p:nvSpPr>
        <p:spPr>
          <a:xfrm>
            <a:off x="1189500" y="1975736"/>
            <a:ext cx="6765000" cy="1191600"/>
          </a:xfrm>
        </p:spPr>
        <p:txBody>
          <a:bodyPr/>
          <a:lstStyle/>
          <a:p>
            <a:r>
              <a:rPr lang="en-US">
                <a:solidFill>
                  <a:schemeClr val="bg2"/>
                </a:solidFill>
              </a:rPr>
              <a:t>PART-3</a:t>
            </a:r>
            <a:endParaRPr lang="en-US"/>
          </a:p>
        </p:txBody>
      </p:sp>
    </p:spTree>
    <p:extLst>
      <p:ext uri="{BB962C8B-B14F-4D97-AF65-F5344CB8AC3E}">
        <p14:creationId xmlns:p14="http://schemas.microsoft.com/office/powerpoint/2010/main" val="3975411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1F1F78-6173-DC36-8410-CB2C91A174C6}"/>
              </a:ext>
            </a:extLst>
          </p:cNvPr>
          <p:cNvSpPr>
            <a:spLocks noGrp="1"/>
          </p:cNvSpPr>
          <p:nvPr>
            <p:ph type="body" idx="1"/>
          </p:nvPr>
        </p:nvSpPr>
        <p:spPr>
          <a:xfrm>
            <a:off x="1014288" y="1444719"/>
            <a:ext cx="7713000" cy="869100"/>
          </a:xfrm>
        </p:spPr>
        <p:txBody>
          <a:bodyPr/>
          <a:lstStyle/>
          <a:p>
            <a:r>
              <a:rPr lang="en-US" sz="2000" dirty="0"/>
              <a:t>Dump the machine codes generated by your own assembler into the </a:t>
            </a:r>
            <a:r>
              <a:rPr lang="en-US" sz="2000" dirty="0" err="1"/>
              <a:t>Computer.hdl</a:t>
            </a:r>
            <a:r>
              <a:rPr lang="en-US" sz="2000" dirty="0"/>
              <a:t>. Then design the architecture for implementing your machine instructions to get the result. (Here I presume that you already have the </a:t>
            </a:r>
            <a:r>
              <a:rPr lang="en-US" sz="2000" dirty="0" err="1"/>
              <a:t>hdl</a:t>
            </a:r>
            <a:r>
              <a:rPr lang="en-US" sz="2000" dirty="0"/>
              <a:t> scripts of all the hardware’s used by the CPU. Additional thing what you have to do is connecting the address and data buses during the execution). </a:t>
            </a:r>
          </a:p>
        </p:txBody>
      </p:sp>
      <p:sp>
        <p:nvSpPr>
          <p:cNvPr id="3" name="Title 2">
            <a:extLst>
              <a:ext uri="{FF2B5EF4-FFF2-40B4-BE49-F238E27FC236}">
                <a16:creationId xmlns:a16="http://schemas.microsoft.com/office/drawing/2014/main" id="{659AEF57-20B8-B85F-DA03-BC9BBB30D1B6}"/>
              </a:ext>
            </a:extLst>
          </p:cNvPr>
          <p:cNvSpPr>
            <a:spLocks noGrp="1"/>
          </p:cNvSpPr>
          <p:nvPr>
            <p:ph type="title"/>
          </p:nvPr>
        </p:nvSpPr>
        <p:spPr>
          <a:xfrm>
            <a:off x="2949546" y="408364"/>
            <a:ext cx="3238415" cy="420600"/>
          </a:xfrm>
        </p:spPr>
        <p:txBody>
          <a:bodyPr spcFirstLastPara="1" wrap="square" lIns="91425" tIns="0" rIns="91425" bIns="91425" anchor="ctr" anchorCtr="0">
            <a:noAutofit/>
          </a:bodyPr>
          <a:lstStyle/>
          <a:p>
            <a:pPr algn="ctr"/>
            <a:r>
              <a:rPr lang="en-US" sz="3600">
                <a:solidFill>
                  <a:schemeClr val="bg2"/>
                </a:solidFill>
              </a:rPr>
              <a:t>Topic</a:t>
            </a:r>
            <a:endParaRPr lang="en-US"/>
          </a:p>
        </p:txBody>
      </p:sp>
    </p:spTree>
    <p:extLst>
      <p:ext uri="{BB962C8B-B14F-4D97-AF65-F5344CB8AC3E}">
        <p14:creationId xmlns:p14="http://schemas.microsoft.com/office/powerpoint/2010/main" val="39626297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9F5524F9-C0C7-CBD1-2EF0-A759EF0B440F}"/>
              </a:ext>
            </a:extLst>
          </p:cNvPr>
          <p:cNvSpPr>
            <a:spLocks noGrp="1"/>
          </p:cNvSpPr>
          <p:nvPr>
            <p:ph type="subTitle" idx="2"/>
          </p:nvPr>
        </p:nvSpPr>
        <p:spPr>
          <a:xfrm>
            <a:off x="1095571" y="1156755"/>
            <a:ext cx="7711049" cy="2697224"/>
          </a:xfrm>
        </p:spPr>
        <p:txBody>
          <a:bodyPr/>
          <a:lstStyle/>
          <a:p>
            <a:pPr algn="l">
              <a:buFont typeface="Arial"/>
              <a:buChar char="•"/>
            </a:pPr>
            <a:r>
              <a:rPr lang="en-US" sz="2400"/>
              <a:t>The control unit is in charge of all CPU functions, including ALU operations, data transfer inside the CPU, and the interchange of data and control signals across external interfaces.</a:t>
            </a:r>
          </a:p>
          <a:p>
            <a:pPr algn="l">
              <a:buFont typeface="Arial"/>
              <a:buChar char="•"/>
            </a:pPr>
            <a:r>
              <a:rPr lang="en-US" sz="2400"/>
              <a:t>The control unit is in charge of all CPU functions, including ALU operations, data transfer inside the CPU, and the interchange of data and control signals across external interfaces.</a:t>
            </a:r>
          </a:p>
          <a:p>
            <a:pPr algn="l"/>
            <a:endParaRPr lang="en-US" sz="2400"/>
          </a:p>
        </p:txBody>
      </p:sp>
      <p:sp>
        <p:nvSpPr>
          <p:cNvPr id="3" name="Title 2">
            <a:extLst>
              <a:ext uri="{FF2B5EF4-FFF2-40B4-BE49-F238E27FC236}">
                <a16:creationId xmlns:a16="http://schemas.microsoft.com/office/drawing/2014/main" id="{E70C7FB7-D539-AB5C-D245-80FA3F00C749}"/>
              </a:ext>
            </a:extLst>
          </p:cNvPr>
          <p:cNvSpPr>
            <a:spLocks noGrp="1"/>
          </p:cNvSpPr>
          <p:nvPr>
            <p:ph type="title"/>
          </p:nvPr>
        </p:nvSpPr>
        <p:spPr/>
        <p:txBody>
          <a:bodyPr/>
          <a:lstStyle/>
          <a:p>
            <a:r>
              <a:rPr lang="en-US">
                <a:solidFill>
                  <a:schemeClr val="bg2"/>
                </a:solidFill>
              </a:rPr>
              <a:t>CENTRAL PROCESSING UNIT</a:t>
            </a:r>
          </a:p>
        </p:txBody>
      </p:sp>
    </p:spTree>
    <p:extLst>
      <p:ext uri="{BB962C8B-B14F-4D97-AF65-F5344CB8AC3E}">
        <p14:creationId xmlns:p14="http://schemas.microsoft.com/office/powerpoint/2010/main" val="17811465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323495-0EF1-E3FE-A797-5C8C92B60FBB}"/>
              </a:ext>
            </a:extLst>
          </p:cNvPr>
          <p:cNvSpPr>
            <a:spLocks noGrp="1"/>
          </p:cNvSpPr>
          <p:nvPr>
            <p:ph type="title"/>
          </p:nvPr>
        </p:nvSpPr>
        <p:spPr>
          <a:xfrm>
            <a:off x="758362" y="102481"/>
            <a:ext cx="7713000" cy="420600"/>
          </a:xfrm>
        </p:spPr>
        <p:txBody>
          <a:bodyPr/>
          <a:lstStyle/>
          <a:p>
            <a:r>
              <a:rPr lang="en-US">
                <a:solidFill>
                  <a:schemeClr val="bg2"/>
                </a:solidFill>
              </a:rPr>
              <a:t>CPU Design</a:t>
            </a:r>
          </a:p>
        </p:txBody>
      </p:sp>
      <p:pic>
        <p:nvPicPr>
          <p:cNvPr id="4" name="Picture 4">
            <a:extLst>
              <a:ext uri="{FF2B5EF4-FFF2-40B4-BE49-F238E27FC236}">
                <a16:creationId xmlns:a16="http://schemas.microsoft.com/office/drawing/2014/main" id="{059854CE-D72C-D139-4D1C-15115FB6CE50}"/>
              </a:ext>
            </a:extLst>
          </p:cNvPr>
          <p:cNvPicPr>
            <a:picLocks noChangeAspect="1"/>
          </p:cNvPicPr>
          <p:nvPr/>
        </p:nvPicPr>
        <p:blipFill>
          <a:blip r:embed="rId2"/>
          <a:stretch>
            <a:fillRect/>
          </a:stretch>
        </p:blipFill>
        <p:spPr>
          <a:xfrm>
            <a:off x="757238" y="599403"/>
            <a:ext cx="4636294" cy="2694538"/>
          </a:xfrm>
          <a:prstGeom prst="rect">
            <a:avLst/>
          </a:prstGeom>
        </p:spPr>
      </p:pic>
      <p:pic>
        <p:nvPicPr>
          <p:cNvPr id="5" name="Picture 5">
            <a:extLst>
              <a:ext uri="{FF2B5EF4-FFF2-40B4-BE49-F238E27FC236}">
                <a16:creationId xmlns:a16="http://schemas.microsoft.com/office/drawing/2014/main" id="{B5ED7FEF-A2C9-7968-7FDF-D13A9E1B1F84}"/>
              </a:ext>
            </a:extLst>
          </p:cNvPr>
          <p:cNvPicPr>
            <a:picLocks noChangeAspect="1"/>
          </p:cNvPicPr>
          <p:nvPr/>
        </p:nvPicPr>
        <p:blipFill>
          <a:blip r:embed="rId3"/>
          <a:stretch>
            <a:fillRect/>
          </a:stretch>
        </p:blipFill>
        <p:spPr>
          <a:xfrm>
            <a:off x="5457824" y="903290"/>
            <a:ext cx="3436143" cy="1958175"/>
          </a:xfrm>
          <a:prstGeom prst="rect">
            <a:avLst/>
          </a:prstGeom>
        </p:spPr>
      </p:pic>
      <p:sp>
        <p:nvSpPr>
          <p:cNvPr id="7" name="Text Placeholder 1">
            <a:extLst>
              <a:ext uri="{FF2B5EF4-FFF2-40B4-BE49-F238E27FC236}">
                <a16:creationId xmlns:a16="http://schemas.microsoft.com/office/drawing/2014/main" id="{6A62EF25-9AB1-A0B2-BE6C-7E650340B6CB}"/>
              </a:ext>
            </a:extLst>
          </p:cNvPr>
          <p:cNvSpPr>
            <a:spLocks noGrp="1"/>
          </p:cNvSpPr>
          <p:nvPr>
            <p:ph type="body" idx="1"/>
          </p:nvPr>
        </p:nvSpPr>
        <p:spPr>
          <a:xfrm>
            <a:off x="865569" y="3674868"/>
            <a:ext cx="7855875" cy="1169137"/>
          </a:xfrm>
        </p:spPr>
        <p:txBody>
          <a:bodyPr/>
          <a:lstStyle/>
          <a:p>
            <a:r>
              <a:rPr lang="en-US" sz="1800">
                <a:solidFill>
                  <a:schemeClr val="bg2"/>
                </a:solidFill>
              </a:rPr>
              <a:t>Instruction Memory </a:t>
            </a:r>
            <a:r>
              <a:rPr lang="en-US" sz="1800">
                <a:solidFill>
                  <a:schemeClr val="bg1"/>
                </a:solidFill>
              </a:rPr>
              <a:t>-</a:t>
            </a:r>
            <a:r>
              <a:rPr lang="en-US" sz="1800"/>
              <a:t>It contains a 16 bit ‘instruction’ as input and the output of PC can be explained based on Instruction memory.</a:t>
            </a:r>
            <a:endParaRPr lang="en-US" sz="1800">
              <a:solidFill>
                <a:schemeClr val="bg1"/>
              </a:solidFill>
            </a:endParaRPr>
          </a:p>
          <a:p>
            <a:pPr>
              <a:lnSpc>
                <a:spcPct val="114999"/>
              </a:lnSpc>
            </a:pPr>
            <a:endParaRPr lang="en-US">
              <a:solidFill>
                <a:schemeClr val="bg1"/>
              </a:solidFill>
            </a:endParaRPr>
          </a:p>
          <a:p>
            <a:pPr>
              <a:lnSpc>
                <a:spcPct val="114999"/>
              </a:lnSpc>
            </a:pPr>
            <a:endParaRPr lang="en-US"/>
          </a:p>
        </p:txBody>
      </p:sp>
    </p:spTree>
    <p:extLst>
      <p:ext uri="{BB962C8B-B14F-4D97-AF65-F5344CB8AC3E}">
        <p14:creationId xmlns:p14="http://schemas.microsoft.com/office/powerpoint/2010/main" val="40349001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D91ABD-88F0-CB56-17BA-9DA88CE42D48}"/>
              </a:ext>
            </a:extLst>
          </p:cNvPr>
          <p:cNvSpPr>
            <a:spLocks noGrp="1"/>
          </p:cNvSpPr>
          <p:nvPr>
            <p:ph type="body" idx="1"/>
          </p:nvPr>
        </p:nvSpPr>
        <p:spPr>
          <a:xfrm>
            <a:off x="715550" y="1152475"/>
            <a:ext cx="8113050" cy="3219393"/>
          </a:xfrm>
        </p:spPr>
        <p:txBody>
          <a:bodyPr/>
          <a:lstStyle/>
          <a:p>
            <a:pPr>
              <a:buAutoNum type="arabicPeriod"/>
            </a:pPr>
            <a:r>
              <a:rPr lang="en-US" sz="1800"/>
              <a:t>There are two sorts of 16-bit instructions: A instructions and C instructions. Now, from the 0th to the 15th bit, if the first bit (i.e., the T-pin) is zero, it is an A instruction; if the first three bits are 1 1 1, or if the addition of the first bit is certain, it is a C instruction. </a:t>
            </a:r>
          </a:p>
          <a:p>
            <a:pPr>
              <a:lnSpc>
                <a:spcPct val="114999"/>
              </a:lnSpc>
              <a:buAutoNum type="arabicPeriod"/>
            </a:pPr>
            <a:r>
              <a:rPr lang="en-US" sz="1800"/>
              <a:t>If the first bit is zero, the instruction is an A; if the first bit is one, the instruction is a C-instruction. </a:t>
            </a:r>
          </a:p>
          <a:p>
            <a:pPr>
              <a:lnSpc>
                <a:spcPct val="114999"/>
              </a:lnSpc>
              <a:buAutoNum type="arabicPeriod"/>
            </a:pPr>
            <a:r>
              <a:rPr lang="en-US" sz="1800"/>
              <a:t>For the A instruction, the remaining 15 bits are value, which is saved in the A register and then outputs the value. </a:t>
            </a:r>
          </a:p>
          <a:p>
            <a:pPr>
              <a:lnSpc>
                <a:spcPct val="114999"/>
              </a:lnSpc>
              <a:buAutoNum type="arabicPeriod"/>
            </a:pPr>
            <a:r>
              <a:rPr lang="en-US" sz="1800"/>
              <a:t>However, if I have a C instruction, then everything is entirely different. In this case, the 13 instruction bits are decoded into the Op-code (treat it as letter "a"), ALU control bits, Destination load bits, and Jump bits. </a:t>
            </a:r>
          </a:p>
        </p:txBody>
      </p:sp>
      <p:sp>
        <p:nvSpPr>
          <p:cNvPr id="3" name="Title 2">
            <a:extLst>
              <a:ext uri="{FF2B5EF4-FFF2-40B4-BE49-F238E27FC236}">
                <a16:creationId xmlns:a16="http://schemas.microsoft.com/office/drawing/2014/main" id="{6B985137-38ED-6A86-CA1A-626B2AF048D7}"/>
              </a:ext>
            </a:extLst>
          </p:cNvPr>
          <p:cNvSpPr>
            <a:spLocks noGrp="1"/>
          </p:cNvSpPr>
          <p:nvPr>
            <p:ph type="title"/>
          </p:nvPr>
        </p:nvSpPr>
        <p:spPr>
          <a:xfrm>
            <a:off x="594057" y="538250"/>
            <a:ext cx="8313073" cy="420600"/>
          </a:xfrm>
        </p:spPr>
        <p:txBody>
          <a:bodyPr/>
          <a:lstStyle/>
          <a:p>
            <a:r>
              <a:rPr lang="en-US">
                <a:solidFill>
                  <a:schemeClr val="bg2"/>
                </a:solidFill>
              </a:rPr>
              <a:t>What does it mean by 16-bit Instructions?</a:t>
            </a:r>
          </a:p>
        </p:txBody>
      </p:sp>
    </p:spTree>
    <p:extLst>
      <p:ext uri="{BB962C8B-B14F-4D97-AF65-F5344CB8AC3E}">
        <p14:creationId xmlns:p14="http://schemas.microsoft.com/office/powerpoint/2010/main" val="33341284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4D6C0F-955C-B203-A6EE-F52CCF965912}"/>
              </a:ext>
            </a:extLst>
          </p:cNvPr>
          <p:cNvSpPr>
            <a:spLocks noGrp="1"/>
          </p:cNvSpPr>
          <p:nvPr>
            <p:ph type="title"/>
          </p:nvPr>
        </p:nvSpPr>
        <p:spPr>
          <a:xfrm>
            <a:off x="0" y="0"/>
            <a:ext cx="7713000" cy="420600"/>
          </a:xfrm>
        </p:spPr>
        <p:txBody>
          <a:bodyPr/>
          <a:lstStyle/>
          <a:p>
            <a:r>
              <a:rPr lang="en-US" err="1"/>
              <a:t>Computer.hdl</a:t>
            </a:r>
            <a:r>
              <a:rPr lang="en-US"/>
              <a:t> file</a:t>
            </a:r>
          </a:p>
        </p:txBody>
      </p:sp>
      <p:pic>
        <p:nvPicPr>
          <p:cNvPr id="4" name="Picture 4">
            <a:extLst>
              <a:ext uri="{FF2B5EF4-FFF2-40B4-BE49-F238E27FC236}">
                <a16:creationId xmlns:a16="http://schemas.microsoft.com/office/drawing/2014/main" id="{71E74EAA-74F8-DC2A-23BB-8BD7D92F9682}"/>
              </a:ext>
            </a:extLst>
          </p:cNvPr>
          <p:cNvPicPr>
            <a:picLocks noChangeAspect="1"/>
          </p:cNvPicPr>
          <p:nvPr/>
        </p:nvPicPr>
        <p:blipFill>
          <a:blip r:embed="rId2"/>
          <a:stretch>
            <a:fillRect/>
          </a:stretch>
        </p:blipFill>
        <p:spPr>
          <a:xfrm>
            <a:off x="405464" y="779318"/>
            <a:ext cx="8333071" cy="38087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824743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F4B429-3C72-046F-7B92-1733DCE7E748}"/>
              </a:ext>
            </a:extLst>
          </p:cNvPr>
          <p:cNvSpPr>
            <a:spLocks noGrp="1"/>
          </p:cNvSpPr>
          <p:nvPr>
            <p:ph type="title"/>
          </p:nvPr>
        </p:nvSpPr>
        <p:spPr>
          <a:xfrm>
            <a:off x="715499" y="122613"/>
            <a:ext cx="7713000" cy="420600"/>
          </a:xfrm>
        </p:spPr>
        <p:txBody>
          <a:bodyPr/>
          <a:lstStyle/>
          <a:p>
            <a:r>
              <a:rPr lang="en-US" sz="2400" dirty="0"/>
              <a:t>Working with .hack file of KEYBOARD &amp; MAIN</a:t>
            </a:r>
          </a:p>
        </p:txBody>
      </p:sp>
      <p:pic>
        <p:nvPicPr>
          <p:cNvPr id="5" name="Picture 4">
            <a:extLst>
              <a:ext uri="{FF2B5EF4-FFF2-40B4-BE49-F238E27FC236}">
                <a16:creationId xmlns:a16="http://schemas.microsoft.com/office/drawing/2014/main" id="{3F02C958-034A-F9B2-6797-589A735A76E4}"/>
              </a:ext>
            </a:extLst>
          </p:cNvPr>
          <p:cNvPicPr>
            <a:picLocks noChangeAspect="1"/>
          </p:cNvPicPr>
          <p:nvPr/>
        </p:nvPicPr>
        <p:blipFill>
          <a:blip r:embed="rId2"/>
          <a:stretch>
            <a:fillRect/>
          </a:stretch>
        </p:blipFill>
        <p:spPr>
          <a:xfrm>
            <a:off x="840509" y="685799"/>
            <a:ext cx="7462981" cy="4197927"/>
          </a:xfrm>
          <a:prstGeom prst="rect">
            <a:avLst/>
          </a:prstGeom>
        </p:spPr>
      </p:pic>
    </p:spTree>
    <p:extLst>
      <p:ext uri="{BB962C8B-B14F-4D97-AF65-F5344CB8AC3E}">
        <p14:creationId xmlns:p14="http://schemas.microsoft.com/office/powerpoint/2010/main" val="17745521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F4B429-3C72-046F-7B92-1733DCE7E748}"/>
              </a:ext>
            </a:extLst>
          </p:cNvPr>
          <p:cNvSpPr>
            <a:spLocks noGrp="1"/>
          </p:cNvSpPr>
          <p:nvPr>
            <p:ph type="title"/>
          </p:nvPr>
        </p:nvSpPr>
        <p:spPr>
          <a:xfrm>
            <a:off x="715499" y="122613"/>
            <a:ext cx="7713000" cy="420600"/>
          </a:xfrm>
        </p:spPr>
        <p:txBody>
          <a:bodyPr/>
          <a:lstStyle/>
          <a:p>
            <a:r>
              <a:rPr lang="en-US" sz="2400" dirty="0"/>
              <a:t>Working with .hack file of KEYBOARD &amp; MAIN</a:t>
            </a:r>
          </a:p>
        </p:txBody>
      </p:sp>
      <p:pic>
        <p:nvPicPr>
          <p:cNvPr id="4" name="Picture 3">
            <a:extLst>
              <a:ext uri="{FF2B5EF4-FFF2-40B4-BE49-F238E27FC236}">
                <a16:creationId xmlns:a16="http://schemas.microsoft.com/office/drawing/2014/main" id="{1CE8D808-4E03-58E6-ED0B-9CB4B0E64FFC}"/>
              </a:ext>
            </a:extLst>
          </p:cNvPr>
          <p:cNvPicPr>
            <a:picLocks noChangeAspect="1"/>
          </p:cNvPicPr>
          <p:nvPr/>
        </p:nvPicPr>
        <p:blipFill>
          <a:blip r:embed="rId2"/>
          <a:stretch>
            <a:fillRect/>
          </a:stretch>
        </p:blipFill>
        <p:spPr>
          <a:xfrm>
            <a:off x="607868" y="561238"/>
            <a:ext cx="7928264" cy="4459649"/>
          </a:xfrm>
          <a:prstGeom prst="rect">
            <a:avLst/>
          </a:prstGeom>
        </p:spPr>
      </p:pic>
    </p:spTree>
    <p:extLst>
      <p:ext uri="{BB962C8B-B14F-4D97-AF65-F5344CB8AC3E}">
        <p14:creationId xmlns:p14="http://schemas.microsoft.com/office/powerpoint/2010/main" val="2647282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469E08-8149-BD7A-2364-A79E413700BD}"/>
              </a:ext>
            </a:extLst>
          </p:cNvPr>
          <p:cNvSpPr>
            <a:spLocks noGrp="1"/>
          </p:cNvSpPr>
          <p:nvPr>
            <p:ph type="body" idx="1"/>
          </p:nvPr>
        </p:nvSpPr>
        <p:spPr/>
        <p:txBody>
          <a:bodyPr/>
          <a:lstStyle/>
          <a:p>
            <a:pPr>
              <a:buFont typeface="Wingdings"/>
              <a:buChar char="Ø"/>
            </a:pPr>
            <a:r>
              <a:rPr lang="en-US" sz="1800" dirty="0"/>
              <a:t>We must develop a Jack code and use the Jack Compiler to compile the Jack file to VM file. Later, the VM file will be translated to an assembly language code file, which is abbreviated as ASM.</a:t>
            </a:r>
          </a:p>
          <a:p>
            <a:pPr>
              <a:buFont typeface="Wingdings"/>
              <a:buChar char="Ø"/>
            </a:pPr>
            <a:endParaRPr lang="en-US" sz="1800" dirty="0"/>
          </a:p>
          <a:p>
            <a:pPr>
              <a:buFont typeface="Wingdings"/>
              <a:buChar char="Ø"/>
            </a:pPr>
            <a:r>
              <a:rPr lang="en-US" sz="1800" dirty="0"/>
              <a:t>After developing the ASM file, that ASM file will be converted to a HACK file with help of ASSEMBLER.</a:t>
            </a:r>
          </a:p>
          <a:p>
            <a:pPr>
              <a:buFont typeface="Wingdings"/>
              <a:buChar char="Ø"/>
            </a:pPr>
            <a:endParaRPr lang="en-US" sz="1800" dirty="0"/>
          </a:p>
          <a:p>
            <a:pPr>
              <a:buFont typeface="Wingdings"/>
              <a:buChar char="Ø"/>
            </a:pPr>
            <a:r>
              <a:rPr lang="en-US" sz="1800" dirty="0"/>
              <a:t>The appropriate files, such as VM, ASM, and hack files, must be examined in the appropriate platforms, such as VM emulator, CPU emulator, hardware simulator. The NAND2TETRIS folder is the source of this program. </a:t>
            </a:r>
          </a:p>
          <a:p>
            <a:pPr>
              <a:buFont typeface="Wingdings"/>
              <a:buChar char="Ø"/>
            </a:pPr>
            <a:endParaRPr lang="en-US" sz="1800" dirty="0"/>
          </a:p>
          <a:p>
            <a:pPr>
              <a:buFont typeface="Wingdings"/>
              <a:buChar char="Ø"/>
            </a:pPr>
            <a:endParaRPr lang="en-US" sz="1800" dirty="0"/>
          </a:p>
          <a:p>
            <a:pPr>
              <a:buFont typeface="Wingdings"/>
              <a:buChar char="Ø"/>
            </a:pPr>
            <a:endParaRPr lang="en-US" sz="1800" dirty="0"/>
          </a:p>
          <a:p>
            <a:pPr marL="139700" indent="0">
              <a:buNone/>
            </a:pPr>
            <a:endParaRPr lang="en-US" sz="1800" dirty="0"/>
          </a:p>
        </p:txBody>
      </p:sp>
      <p:sp>
        <p:nvSpPr>
          <p:cNvPr id="3" name="Title 2">
            <a:extLst>
              <a:ext uri="{FF2B5EF4-FFF2-40B4-BE49-F238E27FC236}">
                <a16:creationId xmlns:a16="http://schemas.microsoft.com/office/drawing/2014/main" id="{F9BEA3F7-0300-B816-52A9-BEF060C5C6F5}"/>
              </a:ext>
            </a:extLst>
          </p:cNvPr>
          <p:cNvSpPr>
            <a:spLocks noGrp="1"/>
          </p:cNvSpPr>
          <p:nvPr>
            <p:ph type="title"/>
          </p:nvPr>
        </p:nvSpPr>
        <p:spPr/>
        <p:txBody>
          <a:bodyPr/>
          <a:lstStyle/>
          <a:p>
            <a:r>
              <a:rPr lang="en-US" b="1">
                <a:solidFill>
                  <a:schemeClr val="bg2"/>
                </a:solidFill>
              </a:rPr>
              <a:t>INTRODUCTION</a:t>
            </a:r>
          </a:p>
        </p:txBody>
      </p:sp>
    </p:spTree>
    <p:extLst>
      <p:ext uri="{BB962C8B-B14F-4D97-AF65-F5344CB8AC3E}">
        <p14:creationId xmlns:p14="http://schemas.microsoft.com/office/powerpoint/2010/main" val="5542464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F4B429-3C72-046F-7B92-1733DCE7E748}"/>
              </a:ext>
            </a:extLst>
          </p:cNvPr>
          <p:cNvSpPr>
            <a:spLocks noGrp="1"/>
          </p:cNvSpPr>
          <p:nvPr>
            <p:ph type="title"/>
          </p:nvPr>
        </p:nvSpPr>
        <p:spPr>
          <a:xfrm>
            <a:off x="715499" y="122613"/>
            <a:ext cx="7713000" cy="420600"/>
          </a:xfrm>
        </p:spPr>
        <p:txBody>
          <a:bodyPr/>
          <a:lstStyle/>
          <a:p>
            <a:r>
              <a:rPr lang="en-US" sz="2400" dirty="0"/>
              <a:t>Working with .hack file of KEYBOARD &amp; MAIN</a:t>
            </a:r>
          </a:p>
        </p:txBody>
      </p:sp>
      <p:pic>
        <p:nvPicPr>
          <p:cNvPr id="4" name="Picture 3">
            <a:extLst>
              <a:ext uri="{FF2B5EF4-FFF2-40B4-BE49-F238E27FC236}">
                <a16:creationId xmlns:a16="http://schemas.microsoft.com/office/drawing/2014/main" id="{FD710928-ED76-84A7-C719-97FF0C7246EE}"/>
              </a:ext>
            </a:extLst>
          </p:cNvPr>
          <p:cNvPicPr>
            <a:picLocks noChangeAspect="1"/>
          </p:cNvPicPr>
          <p:nvPr/>
        </p:nvPicPr>
        <p:blipFill>
          <a:blip r:embed="rId2"/>
          <a:stretch>
            <a:fillRect/>
          </a:stretch>
        </p:blipFill>
        <p:spPr>
          <a:xfrm>
            <a:off x="482855" y="543213"/>
            <a:ext cx="8178288" cy="4600287"/>
          </a:xfrm>
          <a:prstGeom prst="rect">
            <a:avLst/>
          </a:prstGeom>
        </p:spPr>
      </p:pic>
    </p:spTree>
    <p:extLst>
      <p:ext uri="{BB962C8B-B14F-4D97-AF65-F5344CB8AC3E}">
        <p14:creationId xmlns:p14="http://schemas.microsoft.com/office/powerpoint/2010/main" val="28674973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2AC6EC-1793-908F-5392-6B0710268162}"/>
              </a:ext>
            </a:extLst>
          </p:cNvPr>
          <p:cNvSpPr>
            <a:spLocks noGrp="1"/>
          </p:cNvSpPr>
          <p:nvPr>
            <p:ph type="title"/>
          </p:nvPr>
        </p:nvSpPr>
        <p:spPr>
          <a:xfrm>
            <a:off x="715500" y="145075"/>
            <a:ext cx="7713000" cy="420600"/>
          </a:xfrm>
        </p:spPr>
        <p:txBody>
          <a:bodyPr/>
          <a:lstStyle/>
          <a:p>
            <a:pPr algn="ctr"/>
            <a:r>
              <a:rPr lang="en-US" dirty="0">
                <a:solidFill>
                  <a:schemeClr val="bg2"/>
                </a:solidFill>
              </a:rPr>
              <a:t>ALTERNATE CODE[MAX ASM]</a:t>
            </a:r>
            <a:endParaRPr lang="en-US" dirty="0"/>
          </a:p>
        </p:txBody>
      </p:sp>
      <p:pic>
        <p:nvPicPr>
          <p:cNvPr id="5" name="Picture 4">
            <a:extLst>
              <a:ext uri="{FF2B5EF4-FFF2-40B4-BE49-F238E27FC236}">
                <a16:creationId xmlns:a16="http://schemas.microsoft.com/office/drawing/2014/main" id="{9D5A4E38-94F5-1DC2-50ED-C65CD8235A11}"/>
              </a:ext>
            </a:extLst>
          </p:cNvPr>
          <p:cNvPicPr>
            <a:picLocks noChangeAspect="1"/>
          </p:cNvPicPr>
          <p:nvPr/>
        </p:nvPicPr>
        <p:blipFill>
          <a:blip r:embed="rId2"/>
          <a:stretch>
            <a:fillRect/>
          </a:stretch>
        </p:blipFill>
        <p:spPr>
          <a:xfrm>
            <a:off x="1618423" y="694110"/>
            <a:ext cx="6195542" cy="4304315"/>
          </a:xfrm>
          <a:prstGeom prst="rect">
            <a:avLst/>
          </a:prstGeom>
        </p:spPr>
      </p:pic>
    </p:spTree>
    <p:extLst>
      <p:ext uri="{BB962C8B-B14F-4D97-AF65-F5344CB8AC3E}">
        <p14:creationId xmlns:p14="http://schemas.microsoft.com/office/powerpoint/2010/main" val="42649141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2AC6EC-1793-908F-5392-6B0710268162}"/>
              </a:ext>
            </a:extLst>
          </p:cNvPr>
          <p:cNvSpPr>
            <a:spLocks noGrp="1"/>
          </p:cNvSpPr>
          <p:nvPr>
            <p:ph type="title"/>
          </p:nvPr>
        </p:nvSpPr>
        <p:spPr>
          <a:xfrm>
            <a:off x="715500" y="145075"/>
            <a:ext cx="7713000" cy="420600"/>
          </a:xfrm>
        </p:spPr>
        <p:txBody>
          <a:bodyPr/>
          <a:lstStyle/>
          <a:p>
            <a:pPr algn="ctr"/>
            <a:r>
              <a:rPr lang="en-US" dirty="0">
                <a:solidFill>
                  <a:schemeClr val="bg2"/>
                </a:solidFill>
              </a:rPr>
              <a:t>ALTERNATE CODE[MAX HACK]</a:t>
            </a:r>
            <a:endParaRPr lang="en-US" dirty="0"/>
          </a:p>
        </p:txBody>
      </p:sp>
      <p:pic>
        <p:nvPicPr>
          <p:cNvPr id="4" name="Picture 3">
            <a:extLst>
              <a:ext uri="{FF2B5EF4-FFF2-40B4-BE49-F238E27FC236}">
                <a16:creationId xmlns:a16="http://schemas.microsoft.com/office/drawing/2014/main" id="{9D6EC1F3-AD6A-760A-E3B6-FCE1FC9359F9}"/>
              </a:ext>
            </a:extLst>
          </p:cNvPr>
          <p:cNvPicPr>
            <a:picLocks noChangeAspect="1"/>
          </p:cNvPicPr>
          <p:nvPr/>
        </p:nvPicPr>
        <p:blipFill>
          <a:blip r:embed="rId2"/>
          <a:stretch>
            <a:fillRect/>
          </a:stretch>
        </p:blipFill>
        <p:spPr>
          <a:xfrm>
            <a:off x="1386287" y="627322"/>
            <a:ext cx="6371426" cy="4516178"/>
          </a:xfrm>
          <a:prstGeom prst="rect">
            <a:avLst/>
          </a:prstGeom>
        </p:spPr>
      </p:pic>
    </p:spTree>
    <p:extLst>
      <p:ext uri="{BB962C8B-B14F-4D97-AF65-F5344CB8AC3E}">
        <p14:creationId xmlns:p14="http://schemas.microsoft.com/office/powerpoint/2010/main" val="24957679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8EB836-B456-4ABC-0436-BBDC15AB4C58}"/>
              </a:ext>
            </a:extLst>
          </p:cNvPr>
          <p:cNvSpPr>
            <a:spLocks noGrp="1"/>
          </p:cNvSpPr>
          <p:nvPr>
            <p:ph type="body" idx="1"/>
          </p:nvPr>
        </p:nvSpPr>
        <p:spPr>
          <a:xfrm>
            <a:off x="715550" y="1152475"/>
            <a:ext cx="7713000" cy="2083537"/>
          </a:xfrm>
        </p:spPr>
        <p:txBody>
          <a:bodyPr/>
          <a:lstStyle/>
          <a:p>
            <a:pPr marL="114300" indent="0">
              <a:buNone/>
            </a:pPr>
            <a:r>
              <a:rPr lang="en-US" sz="2400"/>
              <a:t>In this project we have implemented and shown </a:t>
            </a:r>
          </a:p>
          <a:p>
            <a:pPr>
              <a:lnSpc>
                <a:spcPct val="114999"/>
              </a:lnSpc>
              <a:buAutoNum type="arabicPeriod"/>
            </a:pPr>
            <a:r>
              <a:rPr lang="en-US" sz="2400"/>
              <a:t>How a Keyboard works </a:t>
            </a:r>
          </a:p>
          <a:p>
            <a:pPr>
              <a:lnSpc>
                <a:spcPct val="114999"/>
              </a:lnSpc>
              <a:buAutoNum type="arabicPeriod"/>
            </a:pPr>
            <a:r>
              <a:rPr lang="en-US" sz="2400"/>
              <a:t>How a Hack Computer works</a:t>
            </a:r>
          </a:p>
          <a:p>
            <a:pPr>
              <a:lnSpc>
                <a:spcPct val="114999"/>
              </a:lnSpc>
              <a:buAutoNum type="arabicPeriod"/>
            </a:pPr>
            <a:r>
              <a:rPr lang="en-US" sz="2400"/>
              <a:t>How high level language is abstracted at machine level.</a:t>
            </a:r>
          </a:p>
        </p:txBody>
      </p:sp>
      <p:sp>
        <p:nvSpPr>
          <p:cNvPr id="3" name="Title 2">
            <a:extLst>
              <a:ext uri="{FF2B5EF4-FFF2-40B4-BE49-F238E27FC236}">
                <a16:creationId xmlns:a16="http://schemas.microsoft.com/office/drawing/2014/main" id="{FB2AC6EC-1793-908F-5392-6B0710268162}"/>
              </a:ext>
            </a:extLst>
          </p:cNvPr>
          <p:cNvSpPr>
            <a:spLocks noGrp="1"/>
          </p:cNvSpPr>
          <p:nvPr>
            <p:ph type="title"/>
          </p:nvPr>
        </p:nvSpPr>
        <p:spPr/>
        <p:txBody>
          <a:bodyPr/>
          <a:lstStyle/>
          <a:p>
            <a:pPr algn="ctr"/>
            <a:r>
              <a:rPr lang="en-US">
                <a:solidFill>
                  <a:schemeClr val="bg2"/>
                </a:solidFill>
              </a:rPr>
              <a:t>CONCLUSION</a:t>
            </a:r>
            <a:endParaRPr lang="en-US"/>
          </a:p>
        </p:txBody>
      </p:sp>
    </p:spTree>
    <p:extLst>
      <p:ext uri="{BB962C8B-B14F-4D97-AF65-F5344CB8AC3E}">
        <p14:creationId xmlns:p14="http://schemas.microsoft.com/office/powerpoint/2010/main" val="28512832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CE5668-288A-EF8F-EED9-5A42675CA8DA}"/>
              </a:ext>
            </a:extLst>
          </p:cNvPr>
          <p:cNvSpPr>
            <a:spLocks noGrp="1"/>
          </p:cNvSpPr>
          <p:nvPr>
            <p:ph type="title" idx="2"/>
          </p:nvPr>
        </p:nvSpPr>
        <p:spPr>
          <a:xfrm>
            <a:off x="1434507" y="2075656"/>
            <a:ext cx="6274985" cy="1599900"/>
          </a:xfrm>
        </p:spPr>
        <p:txBody>
          <a:bodyPr/>
          <a:lstStyle/>
          <a:p>
            <a:r>
              <a:rPr lang="en-US" sz="7200"/>
              <a:t>THANK YOU</a:t>
            </a:r>
          </a:p>
        </p:txBody>
      </p:sp>
    </p:spTree>
    <p:extLst>
      <p:ext uri="{BB962C8B-B14F-4D97-AF65-F5344CB8AC3E}">
        <p14:creationId xmlns:p14="http://schemas.microsoft.com/office/powerpoint/2010/main" val="3813605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3D3753-B8FF-5E65-D349-889EC0378D4A}"/>
              </a:ext>
            </a:extLst>
          </p:cNvPr>
          <p:cNvSpPr>
            <a:spLocks noGrp="1"/>
          </p:cNvSpPr>
          <p:nvPr>
            <p:ph type="body" idx="1"/>
          </p:nvPr>
        </p:nvSpPr>
        <p:spPr/>
        <p:txBody>
          <a:bodyPr/>
          <a:lstStyle/>
          <a:p>
            <a:pPr>
              <a:buFont typeface="Wingdings"/>
              <a:buChar char="Ø"/>
            </a:pPr>
            <a:r>
              <a:rPr lang="en-US" sz="1800"/>
              <a:t>Jack is simple Object-based language that can be used to write High-Level programs .It has been a basic features and flavor of modern object-oriented language like java with much simpler syntax and no support for inheritance.</a:t>
            </a:r>
          </a:p>
          <a:p>
            <a:pPr>
              <a:buFont typeface="Wingdings"/>
              <a:buChar char="Ø"/>
            </a:pPr>
            <a:endParaRPr lang="en-US" sz="1800"/>
          </a:p>
          <a:p>
            <a:pPr>
              <a:buFont typeface="Wingdings"/>
              <a:buChar char="Ø"/>
            </a:pPr>
            <a:r>
              <a:rPr lang="en-US" sz="1800"/>
              <a:t>We use jack language as a means for teaching of,</a:t>
            </a:r>
          </a:p>
          <a:p>
            <a:pPr marL="482600" indent="-342900">
              <a:buAutoNum type="arabicPeriod"/>
            </a:pPr>
            <a:r>
              <a:rPr lang="en-US" sz="1800"/>
              <a:t>Keyboard class allows the reading from a standard keyboard.</a:t>
            </a:r>
          </a:p>
          <a:p>
            <a:pPr marL="482600" indent="-342900">
              <a:buAutoNum type="arabicPeriod"/>
            </a:pPr>
            <a:r>
              <a:rPr lang="en-US" sz="1800"/>
              <a:t>How to create a compiler.</a:t>
            </a:r>
          </a:p>
          <a:p>
            <a:pPr marL="482600" indent="-342900">
              <a:buAutoNum type="arabicPeriod"/>
            </a:pPr>
            <a:r>
              <a:rPr lang="en-US" sz="1800"/>
              <a:t>To see how compiler and language interfere with the program.</a:t>
            </a:r>
          </a:p>
        </p:txBody>
      </p:sp>
      <p:sp>
        <p:nvSpPr>
          <p:cNvPr id="3" name="Title 2">
            <a:extLst>
              <a:ext uri="{FF2B5EF4-FFF2-40B4-BE49-F238E27FC236}">
                <a16:creationId xmlns:a16="http://schemas.microsoft.com/office/drawing/2014/main" id="{F9BEA3F7-0300-B816-52A9-BEF060C5C6F5}"/>
              </a:ext>
            </a:extLst>
          </p:cNvPr>
          <p:cNvSpPr>
            <a:spLocks noGrp="1"/>
          </p:cNvSpPr>
          <p:nvPr>
            <p:ph type="title"/>
          </p:nvPr>
        </p:nvSpPr>
        <p:spPr/>
        <p:txBody>
          <a:bodyPr/>
          <a:lstStyle/>
          <a:p>
            <a:r>
              <a:rPr lang="en-US" b="1">
                <a:solidFill>
                  <a:schemeClr val="bg2"/>
                </a:solidFill>
              </a:rPr>
              <a:t>JACK LANGUAGE</a:t>
            </a:r>
          </a:p>
        </p:txBody>
      </p:sp>
    </p:spTree>
    <p:extLst>
      <p:ext uri="{BB962C8B-B14F-4D97-AF65-F5344CB8AC3E}">
        <p14:creationId xmlns:p14="http://schemas.microsoft.com/office/powerpoint/2010/main" val="237426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BEA3F7-0300-B816-52A9-BEF060C5C6F5}"/>
              </a:ext>
            </a:extLst>
          </p:cNvPr>
          <p:cNvSpPr>
            <a:spLocks noGrp="1"/>
          </p:cNvSpPr>
          <p:nvPr>
            <p:ph type="title"/>
          </p:nvPr>
        </p:nvSpPr>
        <p:spPr>
          <a:xfrm>
            <a:off x="514778" y="241912"/>
            <a:ext cx="7713000" cy="420600"/>
          </a:xfrm>
        </p:spPr>
        <p:txBody>
          <a:bodyPr/>
          <a:lstStyle/>
          <a:p>
            <a:r>
              <a:rPr lang="en-US" b="1" dirty="0">
                <a:solidFill>
                  <a:schemeClr val="bg2"/>
                </a:solidFill>
              </a:rPr>
              <a:t>JACK Standard library</a:t>
            </a:r>
          </a:p>
        </p:txBody>
      </p:sp>
      <p:sp>
        <p:nvSpPr>
          <p:cNvPr id="8" name="Text Placeholder 8">
            <a:extLst>
              <a:ext uri="{FF2B5EF4-FFF2-40B4-BE49-F238E27FC236}">
                <a16:creationId xmlns:a16="http://schemas.microsoft.com/office/drawing/2014/main" id="{37740A29-F42A-98D8-8DDC-543CFC4A1DDE}"/>
              </a:ext>
            </a:extLst>
          </p:cNvPr>
          <p:cNvSpPr txBox="1">
            <a:spLocks/>
          </p:cNvSpPr>
          <p:nvPr/>
        </p:nvSpPr>
        <p:spPr>
          <a:xfrm>
            <a:off x="662896" y="887836"/>
            <a:ext cx="8060658" cy="3781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Bai Jamjuree"/>
              <a:buChar char="●"/>
              <a:defRPr sz="1400" b="0" i="0" u="none" strike="noStrike" cap="none">
                <a:solidFill>
                  <a:schemeClr val="lt1"/>
                </a:solidFill>
                <a:latin typeface="Bai Jamjuree"/>
                <a:ea typeface="Bai Jamjuree"/>
                <a:cs typeface="Bai Jamjuree"/>
                <a:sym typeface="Bai Jamjuree"/>
              </a:defRPr>
            </a:lvl1pPr>
            <a:lvl2pPr marL="914400" marR="0" lvl="1" indent="-317500" algn="l" rtl="0">
              <a:lnSpc>
                <a:spcPct val="115000"/>
              </a:lnSpc>
              <a:spcBef>
                <a:spcPts val="0"/>
              </a:spcBef>
              <a:spcAft>
                <a:spcPts val="0"/>
              </a:spcAft>
              <a:buClr>
                <a:schemeClr val="lt1"/>
              </a:buClr>
              <a:buSzPts val="1400"/>
              <a:buFont typeface="Anaheim"/>
              <a:buChar char="○"/>
              <a:defRPr sz="1200" b="0" i="0" u="none" strike="noStrike" cap="none">
                <a:solidFill>
                  <a:schemeClr val="lt1"/>
                </a:solidFill>
                <a:latin typeface="Bai Jamjuree"/>
                <a:ea typeface="Bai Jamjuree"/>
                <a:cs typeface="Bai Jamjuree"/>
                <a:sym typeface="Bai Jamjuree"/>
              </a:defRPr>
            </a:lvl2pPr>
            <a:lvl3pPr marL="1371600" marR="0" lvl="2" indent="-317500" algn="l" rtl="0">
              <a:lnSpc>
                <a:spcPct val="115000"/>
              </a:lnSpc>
              <a:spcBef>
                <a:spcPts val="0"/>
              </a:spcBef>
              <a:spcAft>
                <a:spcPts val="0"/>
              </a:spcAft>
              <a:buClr>
                <a:schemeClr val="lt1"/>
              </a:buClr>
              <a:buSzPts val="1400"/>
              <a:buFont typeface="Anaheim"/>
              <a:buChar char="■"/>
              <a:defRPr sz="1200" b="0" i="0" u="none" strike="noStrike" cap="none">
                <a:solidFill>
                  <a:schemeClr val="lt1"/>
                </a:solidFill>
                <a:latin typeface="Bai Jamjuree"/>
                <a:ea typeface="Bai Jamjuree"/>
                <a:cs typeface="Bai Jamjuree"/>
                <a:sym typeface="Bai Jamjuree"/>
              </a:defRPr>
            </a:lvl3pPr>
            <a:lvl4pPr marL="1828800" marR="0" lvl="3" indent="-317500" algn="l" rtl="0">
              <a:lnSpc>
                <a:spcPct val="115000"/>
              </a:lnSpc>
              <a:spcBef>
                <a:spcPts val="0"/>
              </a:spcBef>
              <a:spcAft>
                <a:spcPts val="0"/>
              </a:spcAft>
              <a:buClr>
                <a:schemeClr val="lt1"/>
              </a:buClr>
              <a:buSzPts val="1400"/>
              <a:buFont typeface="Anaheim"/>
              <a:buChar char="●"/>
              <a:defRPr sz="1200" b="0" i="0" u="none" strike="noStrike" cap="none">
                <a:solidFill>
                  <a:schemeClr val="lt1"/>
                </a:solidFill>
                <a:latin typeface="Bai Jamjuree"/>
                <a:ea typeface="Bai Jamjuree"/>
                <a:cs typeface="Bai Jamjuree"/>
                <a:sym typeface="Bai Jamjuree"/>
              </a:defRPr>
            </a:lvl4pPr>
            <a:lvl5pPr marL="2286000" marR="0" lvl="4" indent="-317500" algn="l" rtl="0">
              <a:lnSpc>
                <a:spcPct val="115000"/>
              </a:lnSpc>
              <a:spcBef>
                <a:spcPts val="0"/>
              </a:spcBef>
              <a:spcAft>
                <a:spcPts val="0"/>
              </a:spcAft>
              <a:buClr>
                <a:schemeClr val="lt1"/>
              </a:buClr>
              <a:buSzPts val="1400"/>
              <a:buFont typeface="Anaheim"/>
              <a:buChar char="○"/>
              <a:defRPr sz="1200" b="0" i="0" u="none" strike="noStrike" cap="none">
                <a:solidFill>
                  <a:schemeClr val="lt1"/>
                </a:solidFill>
                <a:latin typeface="Bai Jamjuree"/>
                <a:ea typeface="Bai Jamjuree"/>
                <a:cs typeface="Bai Jamjuree"/>
                <a:sym typeface="Bai Jamjuree"/>
              </a:defRPr>
            </a:lvl5pPr>
            <a:lvl6pPr marL="2743200" marR="0" lvl="5" indent="-317500" algn="l" rtl="0">
              <a:lnSpc>
                <a:spcPct val="115000"/>
              </a:lnSpc>
              <a:spcBef>
                <a:spcPts val="0"/>
              </a:spcBef>
              <a:spcAft>
                <a:spcPts val="0"/>
              </a:spcAft>
              <a:buClr>
                <a:schemeClr val="lt1"/>
              </a:buClr>
              <a:buSzPts val="1400"/>
              <a:buFont typeface="Anaheim"/>
              <a:buChar char="■"/>
              <a:defRPr sz="1200" b="0" i="0" u="none" strike="noStrike" cap="none">
                <a:solidFill>
                  <a:schemeClr val="lt1"/>
                </a:solidFill>
                <a:latin typeface="Bai Jamjuree"/>
                <a:ea typeface="Bai Jamjuree"/>
                <a:cs typeface="Bai Jamjuree"/>
                <a:sym typeface="Bai Jamjuree"/>
              </a:defRPr>
            </a:lvl6pPr>
            <a:lvl7pPr marL="3200400" marR="0" lvl="6" indent="-317500" algn="l" rtl="0">
              <a:lnSpc>
                <a:spcPct val="115000"/>
              </a:lnSpc>
              <a:spcBef>
                <a:spcPts val="0"/>
              </a:spcBef>
              <a:spcAft>
                <a:spcPts val="0"/>
              </a:spcAft>
              <a:buClr>
                <a:schemeClr val="lt1"/>
              </a:buClr>
              <a:buSzPts val="1400"/>
              <a:buFont typeface="Anaheim"/>
              <a:buChar char="●"/>
              <a:defRPr sz="1200" b="0" i="0" u="none" strike="noStrike" cap="none">
                <a:solidFill>
                  <a:schemeClr val="lt1"/>
                </a:solidFill>
                <a:latin typeface="Bai Jamjuree"/>
                <a:ea typeface="Bai Jamjuree"/>
                <a:cs typeface="Bai Jamjuree"/>
                <a:sym typeface="Bai Jamjuree"/>
              </a:defRPr>
            </a:lvl7pPr>
            <a:lvl8pPr marL="3657600" marR="0" lvl="7" indent="-317500" algn="l" rtl="0">
              <a:lnSpc>
                <a:spcPct val="115000"/>
              </a:lnSpc>
              <a:spcBef>
                <a:spcPts val="0"/>
              </a:spcBef>
              <a:spcAft>
                <a:spcPts val="0"/>
              </a:spcAft>
              <a:buClr>
                <a:schemeClr val="lt1"/>
              </a:buClr>
              <a:buSzPts val="1400"/>
              <a:buFont typeface="Anaheim"/>
              <a:buChar char="○"/>
              <a:defRPr sz="1200" b="0" i="0" u="none" strike="noStrike" cap="none">
                <a:solidFill>
                  <a:schemeClr val="lt1"/>
                </a:solidFill>
                <a:latin typeface="Bai Jamjuree"/>
                <a:ea typeface="Bai Jamjuree"/>
                <a:cs typeface="Bai Jamjuree"/>
                <a:sym typeface="Bai Jamjuree"/>
              </a:defRPr>
            </a:lvl8pPr>
            <a:lvl9pPr marL="4114800" marR="0" lvl="8" indent="-317500" algn="l" rtl="0">
              <a:lnSpc>
                <a:spcPct val="115000"/>
              </a:lnSpc>
              <a:spcBef>
                <a:spcPts val="0"/>
              </a:spcBef>
              <a:spcAft>
                <a:spcPts val="0"/>
              </a:spcAft>
              <a:buClr>
                <a:schemeClr val="lt1"/>
              </a:buClr>
              <a:buSzPts val="1400"/>
              <a:buFont typeface="Anaheim"/>
              <a:buChar char="■"/>
              <a:defRPr sz="1200" b="0" i="0" u="none" strike="noStrike" cap="none">
                <a:solidFill>
                  <a:schemeClr val="lt1"/>
                </a:solidFill>
                <a:latin typeface="Bai Jamjuree"/>
                <a:ea typeface="Bai Jamjuree"/>
                <a:cs typeface="Bai Jamjuree"/>
                <a:sym typeface="Bai Jamjuree"/>
              </a:defRPr>
            </a:lvl9pPr>
          </a:lstStyle>
          <a:p>
            <a:pPr>
              <a:buFont typeface="Wingdings"/>
              <a:buChar char="Ø"/>
            </a:pPr>
            <a:r>
              <a:rPr lang="en-US" sz="1800" dirty="0"/>
              <a:t>The jack programming language includes a standard library which can be seen as an interface to an underlying operating system. The Library is a set of jack classes that must be included in every jack implementation.</a:t>
            </a:r>
          </a:p>
          <a:p>
            <a:pPr>
              <a:buFont typeface="Wingdings"/>
              <a:buChar char="Ø"/>
            </a:pPr>
            <a:endParaRPr lang="en-US" sz="1800" dirty="0"/>
          </a:p>
          <a:p>
            <a:pPr>
              <a:buFont typeface="Wingdings"/>
              <a:buChar char="Ø"/>
            </a:pPr>
            <a:r>
              <a:rPr lang="en-US" sz="1800" dirty="0"/>
              <a:t>The following classes are included in a standard Library :</a:t>
            </a:r>
          </a:p>
          <a:p>
            <a:pPr marL="482600" indent="-342900">
              <a:buAutoNum type="arabicPeriod"/>
            </a:pPr>
            <a:r>
              <a:rPr lang="en-US" sz="1800" dirty="0"/>
              <a:t>Math:          Provides basic Mathematical operations.</a:t>
            </a:r>
          </a:p>
          <a:p>
            <a:pPr marL="482600" indent="-342900">
              <a:buAutoNum type="arabicPeriod"/>
            </a:pPr>
            <a:r>
              <a:rPr lang="en-US" sz="1800" dirty="0"/>
              <a:t>String:        Implements the string type &amp; basic string-related operation</a:t>
            </a:r>
          </a:p>
          <a:p>
            <a:pPr marL="482600" indent="-342900">
              <a:buAutoNum type="arabicPeriod"/>
            </a:pPr>
            <a:r>
              <a:rPr lang="en-US" sz="1800" dirty="0"/>
              <a:t>Array:         Defines array type, array construction &amp; disposal of array</a:t>
            </a:r>
          </a:p>
          <a:p>
            <a:pPr marL="482600" indent="-342900">
              <a:buAutoNum type="arabicPeriod"/>
            </a:pPr>
            <a:r>
              <a:rPr lang="en-US" sz="1800" dirty="0"/>
              <a:t>Output:      Handles text-based output.</a:t>
            </a:r>
          </a:p>
          <a:p>
            <a:pPr marL="482600" indent="-342900">
              <a:buAutoNum type="arabicPeriod"/>
            </a:pPr>
            <a:r>
              <a:rPr lang="en-US" sz="1800" dirty="0"/>
              <a:t>Screen:      Handles Graphic screen output.</a:t>
            </a:r>
          </a:p>
          <a:p>
            <a:pPr marL="482600" indent="-342900">
              <a:buAutoNum type="arabicPeriod"/>
            </a:pPr>
            <a:r>
              <a:rPr lang="en-US" sz="1800" dirty="0"/>
              <a:t>Keyboard: Handles user input from the keyboard</a:t>
            </a:r>
          </a:p>
          <a:p>
            <a:pPr marL="482600" indent="-342900">
              <a:buAutoNum type="arabicPeriod"/>
            </a:pPr>
            <a:r>
              <a:rPr lang="en-US" sz="1800" dirty="0"/>
              <a:t>Memory:    Handles memory operations.</a:t>
            </a:r>
          </a:p>
          <a:p>
            <a:pPr marL="482600" indent="-342900">
              <a:buAutoNum type="arabicPeriod"/>
            </a:pPr>
            <a:r>
              <a:rPr lang="en-US" sz="1800" dirty="0"/>
              <a:t>Sys:            Provides some execution-related services.</a:t>
            </a:r>
          </a:p>
        </p:txBody>
      </p:sp>
    </p:spTree>
    <p:extLst>
      <p:ext uri="{BB962C8B-B14F-4D97-AF65-F5344CB8AC3E}">
        <p14:creationId xmlns:p14="http://schemas.microsoft.com/office/powerpoint/2010/main" val="5707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082" name="Google Shape;2082;p54"/>
          <p:cNvSpPr txBox="1">
            <a:spLocks noGrp="1"/>
          </p:cNvSpPr>
          <p:nvPr>
            <p:ph type="title"/>
          </p:nvPr>
        </p:nvSpPr>
        <p:spPr>
          <a:xfrm>
            <a:off x="2518054" y="73066"/>
            <a:ext cx="3725489" cy="492037"/>
          </a:xfrm>
          <a:prstGeom prst="rect">
            <a:avLst/>
          </a:prstGeom>
        </p:spPr>
        <p:txBody>
          <a:bodyPr spcFirstLastPara="1" wrap="square" lIns="91425" tIns="0" rIns="91425" bIns="91425" anchor="t" anchorCtr="0">
            <a:noAutofit/>
          </a:bodyPr>
          <a:lstStyle/>
          <a:p>
            <a:pPr marL="457200" indent="-342900" algn="ctr"/>
            <a:r>
              <a:rPr lang="en" sz="3600" b="1" dirty="0">
                <a:solidFill>
                  <a:schemeClr val="bg2"/>
                </a:solidFill>
              </a:rPr>
              <a:t>THE PROJECT</a:t>
            </a:r>
            <a:br>
              <a:rPr lang="en" sz="3600" dirty="0"/>
            </a:br>
            <a:br>
              <a:rPr lang="en" sz="3600" dirty="0"/>
            </a:br>
            <a:br>
              <a:rPr lang="en" sz="3600" dirty="0"/>
            </a:br>
            <a:endParaRPr lang="en" sz="3600" dirty="0"/>
          </a:p>
        </p:txBody>
      </p:sp>
      <p:sp>
        <p:nvSpPr>
          <p:cNvPr id="2073" name="Google Shape;2073;p54"/>
          <p:cNvSpPr txBox="1">
            <a:spLocks noGrp="1"/>
          </p:cNvSpPr>
          <p:nvPr>
            <p:ph type="subTitle" idx="4294967295"/>
          </p:nvPr>
        </p:nvSpPr>
        <p:spPr>
          <a:xfrm>
            <a:off x="1091045" y="1360054"/>
            <a:ext cx="7639914" cy="3584575"/>
          </a:xfrm>
          <a:prstGeom prst="rect">
            <a:avLst/>
          </a:prstGeom>
        </p:spPr>
        <p:txBody>
          <a:bodyPr spcFirstLastPara="1" wrap="square" lIns="91425" tIns="0" rIns="91425" bIns="91425" anchor="t" anchorCtr="0">
            <a:noAutofit/>
          </a:bodyPr>
          <a:lstStyle/>
          <a:p>
            <a:pPr>
              <a:buAutoNum type="arabicPeriod"/>
            </a:pPr>
            <a:r>
              <a:rPr lang="en" sz="1700" dirty="0">
                <a:solidFill>
                  <a:schemeClr val="accent2"/>
                </a:solidFill>
              </a:rPr>
              <a:t>Returns the ASCII code (as char) of the currently pressed key, or 0 if no key is currently pressed.</a:t>
            </a:r>
            <a:endParaRPr lang="en-US" sz="1700" dirty="0">
              <a:solidFill>
                <a:schemeClr val="accent2"/>
              </a:solidFill>
            </a:endParaRPr>
          </a:p>
          <a:p>
            <a:pPr>
              <a:lnSpc>
                <a:spcPct val="114999"/>
              </a:lnSpc>
              <a:buAutoNum type="arabicPeriod"/>
            </a:pPr>
            <a:r>
              <a:rPr lang="en-US" sz="1700" dirty="0">
                <a:solidFill>
                  <a:schemeClr val="accent2"/>
                </a:solidFill>
              </a:rPr>
              <a:t>Reads the next character from the keyboard: wait until a key is pressed and then released, then </a:t>
            </a:r>
            <a:r>
              <a:rPr lang="en-US" sz="1700" dirty="0" err="1">
                <a:solidFill>
                  <a:schemeClr val="accent2"/>
                </a:solidFill>
              </a:rPr>
              <a:t>echos</a:t>
            </a:r>
            <a:r>
              <a:rPr lang="en-US" sz="1700" dirty="0">
                <a:solidFill>
                  <a:schemeClr val="accent2"/>
                </a:solidFill>
              </a:rPr>
              <a:t> the key to the screen and returns the value of the pressed key.</a:t>
            </a:r>
          </a:p>
          <a:p>
            <a:pPr>
              <a:lnSpc>
                <a:spcPct val="114999"/>
              </a:lnSpc>
              <a:buAutoNum type="arabicPeriod"/>
            </a:pPr>
            <a:r>
              <a:rPr lang="en-US" sz="1700" dirty="0">
                <a:solidFill>
                  <a:schemeClr val="accent2"/>
                </a:solidFill>
              </a:rPr>
              <a:t>Prints the message on the screen, reads the next line from the keyboard ,echoes the line to the  screen, and returns it's value. This method handles user backspaces.</a:t>
            </a:r>
          </a:p>
          <a:p>
            <a:pPr algn="l">
              <a:lnSpc>
                <a:spcPct val="114999"/>
              </a:lnSpc>
              <a:buAutoNum type="arabicPeriod"/>
            </a:pPr>
            <a:r>
              <a:rPr lang="en-US" sz="1700" dirty="0">
                <a:solidFill>
                  <a:schemeClr val="accent2"/>
                </a:solidFill>
              </a:rPr>
              <a:t>Prints the message on the screen, reads the next line from the keyboard ,echoes the line to the  screen, and returns the integer until the first non-numeric character in the line. This method handles user backspaces.</a:t>
            </a:r>
          </a:p>
          <a:p>
            <a:pPr>
              <a:lnSpc>
                <a:spcPct val="114999"/>
              </a:lnSpc>
            </a:pPr>
            <a:endParaRPr lang="en-US" sz="1700" dirty="0"/>
          </a:p>
          <a:p>
            <a:pPr>
              <a:lnSpc>
                <a:spcPct val="114999"/>
              </a:lnSpc>
            </a:pPr>
            <a:endParaRPr lang="en" sz="1700" dirty="0"/>
          </a:p>
          <a:p>
            <a:pPr marL="0" indent="0"/>
            <a:endParaRPr lang="en" sz="1700" dirty="0"/>
          </a:p>
        </p:txBody>
      </p:sp>
      <p:grpSp>
        <p:nvGrpSpPr>
          <p:cNvPr id="2076" name="Google Shape;2076;p54"/>
          <p:cNvGrpSpPr/>
          <p:nvPr/>
        </p:nvGrpSpPr>
        <p:grpSpPr>
          <a:xfrm>
            <a:off x="6177406" y="382204"/>
            <a:ext cx="793256" cy="182899"/>
            <a:chOff x="2685575" y="2835950"/>
            <a:chExt cx="433000" cy="99825"/>
          </a:xfrm>
        </p:grpSpPr>
        <p:sp>
          <p:nvSpPr>
            <p:cNvPr id="2077" name="Google Shape;2077;p5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1" name="Google Shape;2081;p54"/>
          <p:cNvSpPr/>
          <p:nvPr/>
        </p:nvSpPr>
        <p:spPr>
          <a:xfrm rot="16200000">
            <a:off x="7686521" y="-12987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rgbClr val="FFFFFF"/>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2076;p54">
            <a:extLst>
              <a:ext uri="{FF2B5EF4-FFF2-40B4-BE49-F238E27FC236}">
                <a16:creationId xmlns:a16="http://schemas.microsoft.com/office/drawing/2014/main" id="{51DF37DD-9C58-6062-493C-9643F3C09C70}"/>
              </a:ext>
            </a:extLst>
          </p:cNvPr>
          <p:cNvGrpSpPr/>
          <p:nvPr/>
        </p:nvGrpSpPr>
        <p:grpSpPr>
          <a:xfrm rot="10800000">
            <a:off x="1865166" y="382204"/>
            <a:ext cx="793254" cy="182899"/>
            <a:chOff x="2685575" y="2835950"/>
            <a:chExt cx="433000" cy="99825"/>
          </a:xfrm>
        </p:grpSpPr>
        <p:sp>
          <p:nvSpPr>
            <p:cNvPr id="4" name="Google Shape;2077;p54">
              <a:extLst>
                <a:ext uri="{FF2B5EF4-FFF2-40B4-BE49-F238E27FC236}">
                  <a16:creationId xmlns:a16="http://schemas.microsoft.com/office/drawing/2014/main" id="{C6A1B152-A470-AF5F-5861-438E70F1B02F}"/>
                </a:ext>
              </a:extLst>
            </p:cNvPr>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78;p54">
              <a:extLst>
                <a:ext uri="{FF2B5EF4-FFF2-40B4-BE49-F238E27FC236}">
                  <a16:creationId xmlns:a16="http://schemas.microsoft.com/office/drawing/2014/main" id="{38A829B4-9428-4E2B-8409-1A27AA51A508}"/>
                </a:ext>
              </a:extLst>
            </p:cNvPr>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79;p54">
              <a:extLst>
                <a:ext uri="{FF2B5EF4-FFF2-40B4-BE49-F238E27FC236}">
                  <a16:creationId xmlns:a16="http://schemas.microsoft.com/office/drawing/2014/main" id="{2E5114C3-B55E-5CFC-BD64-51054FFA65DB}"/>
                </a:ext>
              </a:extLst>
            </p:cNvPr>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80;p54">
              <a:extLst>
                <a:ext uri="{FF2B5EF4-FFF2-40B4-BE49-F238E27FC236}">
                  <a16:creationId xmlns:a16="http://schemas.microsoft.com/office/drawing/2014/main" id="{D791302E-59BA-9B7A-6BEA-E8585B6F4C35}"/>
                </a:ext>
              </a:extLst>
            </p:cNvPr>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TextBox 25">
            <a:extLst>
              <a:ext uri="{FF2B5EF4-FFF2-40B4-BE49-F238E27FC236}">
                <a16:creationId xmlns:a16="http://schemas.microsoft.com/office/drawing/2014/main" id="{1B3B3843-BDD1-C20A-D560-066C91F5128D}"/>
              </a:ext>
            </a:extLst>
          </p:cNvPr>
          <p:cNvSpPr txBox="1"/>
          <p:nvPr/>
        </p:nvSpPr>
        <p:spPr>
          <a:xfrm>
            <a:off x="2367338" y="760297"/>
            <a:ext cx="4445177" cy="369332"/>
          </a:xfrm>
          <a:prstGeom prst="rect">
            <a:avLst/>
          </a:prstGeom>
          <a:noFill/>
        </p:spPr>
        <p:txBody>
          <a:bodyPr wrap="square">
            <a:spAutoFit/>
          </a:bodyPr>
          <a:lstStyle/>
          <a:p>
            <a:r>
              <a:rPr lang="en" sz="1800" dirty="0">
                <a:solidFill>
                  <a:schemeClr val="bg1"/>
                </a:solidFill>
                <a:latin typeface="Bai Jamjuree" panose="020B0604020202020204" charset="-34"/>
                <a:cs typeface="Bai Jamjuree" panose="020B0604020202020204" charset="-34"/>
              </a:rPr>
              <a:t>Implementing Keyboard Library in Jack </a:t>
            </a:r>
            <a:endParaRPr lang="en-IN" sz="1800" dirty="0">
              <a:solidFill>
                <a:schemeClr val="bg1"/>
              </a:solidFill>
              <a:latin typeface="Bai Jamjuree" panose="020B0604020202020204" charset="-34"/>
              <a:cs typeface="Bai Jamjuree" panose="020B0604020202020204" charset="-34"/>
            </a:endParaRPr>
          </a:p>
        </p:txBody>
      </p:sp>
    </p:spTree>
    <p:extLst>
      <p:ext uri="{BB962C8B-B14F-4D97-AF65-F5344CB8AC3E}">
        <p14:creationId xmlns:p14="http://schemas.microsoft.com/office/powerpoint/2010/main" val="267672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82"/>
                                        </p:tgtEl>
                                        <p:attrNameLst>
                                          <p:attrName>style.visibility</p:attrName>
                                        </p:attrNameLst>
                                      </p:cBhvr>
                                      <p:to>
                                        <p:strVal val="visible"/>
                                      </p:to>
                                    </p:set>
                                    <p:anim calcmode="lin" valueType="num">
                                      <p:cBhvr additive="base">
                                        <p:cTn id="7" dur="500" fill="hold"/>
                                        <p:tgtEl>
                                          <p:spTgt spid="2082"/>
                                        </p:tgtEl>
                                        <p:attrNameLst>
                                          <p:attrName>ppt_x</p:attrName>
                                        </p:attrNameLst>
                                      </p:cBhvr>
                                      <p:tavLst>
                                        <p:tav tm="0">
                                          <p:val>
                                            <p:strVal val="#ppt_x"/>
                                          </p:val>
                                        </p:tav>
                                        <p:tav tm="100000">
                                          <p:val>
                                            <p:strVal val="#ppt_x"/>
                                          </p:val>
                                        </p:tav>
                                      </p:tavLst>
                                    </p:anim>
                                    <p:anim calcmode="lin" valueType="num">
                                      <p:cBhvr additive="base">
                                        <p:cTn id="8" dur="500" fill="hold"/>
                                        <p:tgtEl>
                                          <p:spTgt spid="20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2" grpId="0"/>
    </p:bldLst>
  </p:timing>
</p:sld>
</file>

<file path=ppt/theme/theme1.xml><?xml version="1.0" encoding="utf-8"?>
<a:theme xmlns:a="http://schemas.openxmlformats.org/drawingml/2006/main" name="Data Science Project Proposal by Slidesgo">
  <a:themeElements>
    <a:clrScheme name="Simple Light">
      <a:dk1>
        <a:srgbClr val="0E0E0E"/>
      </a:dk1>
      <a:lt1>
        <a:srgbClr val="FFFFFF"/>
      </a:lt1>
      <a:dk2>
        <a:srgbClr val="72F49A"/>
      </a:dk2>
      <a:lt2>
        <a:srgbClr val="47A5F3"/>
      </a:lt2>
      <a:accent1>
        <a:srgbClr val="F341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66954471CF6E4B92D942EA5A5E5B33" ma:contentTypeVersion="9" ma:contentTypeDescription="Create a new document." ma:contentTypeScope="" ma:versionID="b12779d89cf5aaaaa18e8a6dc1566145">
  <xsd:schema xmlns:xsd="http://www.w3.org/2001/XMLSchema" xmlns:xs="http://www.w3.org/2001/XMLSchema" xmlns:p="http://schemas.microsoft.com/office/2006/metadata/properties" xmlns:ns3="dbdb81f7-2227-4c73-b16a-24b7a7702482" xmlns:ns4="ae7007f0-7324-48c8-804c-dce53b0f277f" targetNamespace="http://schemas.microsoft.com/office/2006/metadata/properties" ma:root="true" ma:fieldsID="e36c6bceeb57055df870d8ae84d8d0ba" ns3:_="" ns4:_="">
    <xsd:import namespace="dbdb81f7-2227-4c73-b16a-24b7a7702482"/>
    <xsd:import namespace="ae7007f0-7324-48c8-804c-dce53b0f277f"/>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db81f7-2227-4c73-b16a-24b7a77024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e7007f0-7324-48c8-804c-dce53b0f277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8DB326-A3B5-41A6-A4C7-4194FE799E49}">
  <ds:schemaRefs>
    <ds:schemaRef ds:uri="ae7007f0-7324-48c8-804c-dce53b0f277f"/>
    <ds:schemaRef ds:uri="dbdb81f7-2227-4c73-b16a-24b7a77024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BC91BCC-3304-409A-BEDA-7291A0F9F381}">
  <ds:schemaRefs>
    <ds:schemaRef ds:uri="http://purl.org/dc/terms/"/>
    <ds:schemaRef ds:uri="dbdb81f7-2227-4c73-b16a-24b7a7702482"/>
    <ds:schemaRef ds:uri="http://schemas.openxmlformats.org/package/2006/metadata/core-properties"/>
    <ds:schemaRef ds:uri="http://purl.org/dc/elements/1.1/"/>
    <ds:schemaRef ds:uri="http://www.w3.org/XML/1998/namespace"/>
    <ds:schemaRef ds:uri="http://schemas.microsoft.com/office/2006/metadata/properties"/>
    <ds:schemaRef ds:uri="http://purl.org/dc/dcmitype/"/>
    <ds:schemaRef ds:uri="http://schemas.microsoft.com/office/infopath/2007/PartnerControls"/>
    <ds:schemaRef ds:uri="http://schemas.microsoft.com/office/2006/documentManagement/types"/>
    <ds:schemaRef ds:uri="ae7007f0-7324-48c8-804c-dce53b0f277f"/>
  </ds:schemaRefs>
</ds:datastoreItem>
</file>

<file path=customXml/itemProps3.xml><?xml version="1.0" encoding="utf-8"?>
<ds:datastoreItem xmlns:ds="http://schemas.openxmlformats.org/officeDocument/2006/customXml" ds:itemID="{255D7379-60BF-4AF4-8D2F-AD569A9FDBC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136</TotalTime>
  <Words>1571</Words>
  <Application>Microsoft Office PowerPoint</Application>
  <PresentationFormat>On-screen Show (16:9)</PresentationFormat>
  <Paragraphs>132</Paragraphs>
  <Slides>64</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Anaheim</vt:lpstr>
      <vt:lpstr>Aldrich</vt:lpstr>
      <vt:lpstr>Bai Jamjuree</vt:lpstr>
      <vt:lpstr>Wingdings</vt:lpstr>
      <vt:lpstr>Arial</vt:lpstr>
      <vt:lpstr>Data Science Project Proposal by Slidesgo</vt:lpstr>
      <vt:lpstr>ELEMENTS OF COMPUTING </vt:lpstr>
      <vt:lpstr>TEAM MEMBERS</vt:lpstr>
      <vt:lpstr>PART-1</vt:lpstr>
      <vt:lpstr>Conversion of files</vt:lpstr>
      <vt:lpstr>Required Steps: </vt:lpstr>
      <vt:lpstr>INTRODUCTION</vt:lpstr>
      <vt:lpstr>JACK LANGUAGE</vt:lpstr>
      <vt:lpstr>JACK Standard library</vt:lpstr>
      <vt:lpstr>THE PROJECT   </vt:lpstr>
      <vt:lpstr>Keyboard Class</vt:lpstr>
      <vt:lpstr>ASCII CODE</vt:lpstr>
      <vt:lpstr>ASCII TABLE</vt:lpstr>
      <vt:lpstr>Keyboard jack code</vt:lpstr>
      <vt:lpstr>Keyboard jack code</vt:lpstr>
      <vt:lpstr>Keyboard jack code</vt:lpstr>
      <vt:lpstr>Compiled Keyboard code</vt:lpstr>
      <vt:lpstr>Keyboard.vm code</vt:lpstr>
      <vt:lpstr>Main jack code</vt:lpstr>
      <vt:lpstr>PowerPoint Presentation</vt:lpstr>
      <vt:lpstr>PowerPoint Presentation</vt:lpstr>
      <vt:lpstr>PowerPoint Presentation</vt:lpstr>
      <vt:lpstr>Compiled MAIN code</vt:lpstr>
      <vt:lpstr>Main.vm code</vt:lpstr>
      <vt:lpstr>PowerPoint Presentation</vt:lpstr>
      <vt:lpstr>PowerPoint Presentation</vt:lpstr>
      <vt:lpstr>PowerPoint Presentation</vt:lpstr>
      <vt:lpstr>PowerPoint Presentation</vt:lpstr>
      <vt:lpstr>Main Test File</vt:lpstr>
      <vt:lpstr>PowerPoint Presentation</vt:lpstr>
      <vt:lpstr>PowerPoint Presentation</vt:lpstr>
      <vt:lpstr>VM Implementation</vt:lpstr>
      <vt:lpstr>PowerPoint Presentation</vt:lpstr>
      <vt:lpstr>PowerPoint Presentation</vt:lpstr>
      <vt:lpstr>VM IMPLEMENTATION</vt:lpstr>
      <vt:lpstr>PowerPoint Presentation</vt:lpstr>
      <vt:lpstr>VM IMPLEMENTATION</vt:lpstr>
      <vt:lpstr>PowerPoint Presentation</vt:lpstr>
      <vt:lpstr>PART-2</vt:lpstr>
      <vt:lpstr>Topic</vt:lpstr>
      <vt:lpstr>Assembler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PART-3</vt:lpstr>
      <vt:lpstr>Topic</vt:lpstr>
      <vt:lpstr>CENTRAL PROCESSING UNIT</vt:lpstr>
      <vt:lpstr>CPU Design</vt:lpstr>
      <vt:lpstr>What does it mean by 16-bit Instructions?</vt:lpstr>
      <vt:lpstr>Computer.hdl file</vt:lpstr>
      <vt:lpstr>Working with .hack file of KEYBOARD &amp; MAIN</vt:lpstr>
      <vt:lpstr>Working with .hack file of KEYBOARD &amp; MAIN</vt:lpstr>
      <vt:lpstr>Working with .hack file of KEYBOARD &amp; MAIN</vt:lpstr>
      <vt:lpstr>ALTERNATE CODE[MAX ASM]</vt:lpstr>
      <vt:lpstr>ALTERNATE CODE[MAX HACK]</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dc:title>
  <dc:creator>Vikhyat Bansal</dc:creator>
  <cp:lastModifiedBy>Vikhyat Bansal - [CB.EN.U4AIE21076]</cp:lastModifiedBy>
  <cp:revision>21</cp:revision>
  <dcterms:modified xsi:type="dcterms:W3CDTF">2022-07-16T18:13:17Z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0x0101001066954471CF6E4B92D942EA5A5E5B33</vt:lpwstr>
  </property>
</Properties>
</file>